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8588"/>
  <p:notesSz cx="6858000" cy="9144000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1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414" y="102"/>
      </p:cViewPr>
      <p:guideLst>
        <p:guide orient="horz" pos="3241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5D9359-9C99-4958-83E2-E52E726EE2F4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EF2694-E84B-4C59-B056-4277361EB7A1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Обучение подростков действиям по выпуску новой Пушкинской карты</a:t>
          </a:r>
          <a:endParaRPr lang="ru-RU" sz="2400" dirty="0"/>
        </a:p>
      </dgm:t>
    </dgm:pt>
    <dgm:pt modelId="{6F749540-8901-4E52-BCA5-FE582F844C33}" type="parTrans" cxnId="{E1D9BB2C-C33F-404A-9575-ACC72D14646D}">
      <dgm:prSet/>
      <dgm:spPr/>
      <dgm:t>
        <a:bodyPr/>
        <a:lstStyle/>
        <a:p>
          <a:endParaRPr lang="ru-RU" sz="3200"/>
        </a:p>
      </dgm:t>
    </dgm:pt>
    <dgm:pt modelId="{43B391F3-80F5-4811-A6B2-F51F6DFBD6D7}" type="sibTrans" cxnId="{E1D9BB2C-C33F-404A-9575-ACC72D14646D}">
      <dgm:prSet custT="1"/>
      <dgm:spPr/>
      <dgm:t>
        <a:bodyPr/>
        <a:lstStyle/>
        <a:p>
          <a:endParaRPr lang="ru-RU" sz="1800"/>
        </a:p>
      </dgm:t>
    </dgm:pt>
    <dgm:pt modelId="{5D87F9FD-3919-4919-8209-D9EB4BC3A011}">
      <dgm:prSet phldrT="[Текст]" custT="1"/>
      <dgm:spPr/>
      <dgm:t>
        <a:bodyPr/>
        <a:lstStyle/>
        <a:p>
          <a:r>
            <a:rPr lang="ru-RU" sz="2400" dirty="0"/>
            <a:t>Интерактивное задание 1</a:t>
          </a:r>
        </a:p>
      </dgm:t>
    </dgm:pt>
    <dgm:pt modelId="{4D374142-2182-4FBE-BDD2-EA82304E8F1E}" type="parTrans" cxnId="{12F954AE-7C74-4D34-9D73-88D96CFDEEAD}">
      <dgm:prSet/>
      <dgm:spPr/>
      <dgm:t>
        <a:bodyPr/>
        <a:lstStyle/>
        <a:p>
          <a:endParaRPr lang="ru-RU" sz="3200"/>
        </a:p>
      </dgm:t>
    </dgm:pt>
    <dgm:pt modelId="{DE9AC7CE-C54C-43D0-9470-A6DE827DB5D3}" type="sibTrans" cxnId="{12F954AE-7C74-4D34-9D73-88D96CFDEEAD}">
      <dgm:prSet/>
      <dgm:spPr/>
      <dgm:t>
        <a:bodyPr/>
        <a:lstStyle/>
        <a:p>
          <a:endParaRPr lang="ru-RU" sz="3200"/>
        </a:p>
      </dgm:t>
    </dgm:pt>
    <dgm:pt modelId="{FD143EF0-DF76-4C6A-B0FB-51105F4DFE07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Обучение действиям по выбору культурного мероприятия и покупке билета с помощью Пушкинской карты</a:t>
          </a:r>
          <a:endParaRPr lang="ru-RU" sz="2400" dirty="0"/>
        </a:p>
      </dgm:t>
    </dgm:pt>
    <dgm:pt modelId="{0AAFF15E-03EC-4827-8990-34AD5F2E4483}" type="parTrans" cxnId="{DE42C0A7-96BD-41DD-84A5-846BB5213C38}">
      <dgm:prSet/>
      <dgm:spPr/>
      <dgm:t>
        <a:bodyPr/>
        <a:lstStyle/>
        <a:p>
          <a:endParaRPr lang="ru-RU" sz="3200"/>
        </a:p>
      </dgm:t>
    </dgm:pt>
    <dgm:pt modelId="{41EAA305-59AA-45B6-84E7-799C4C1F27BE}" type="sibTrans" cxnId="{DE42C0A7-96BD-41DD-84A5-846BB5213C38}">
      <dgm:prSet custT="1"/>
      <dgm:spPr/>
      <dgm:t>
        <a:bodyPr/>
        <a:lstStyle/>
        <a:p>
          <a:endParaRPr lang="ru-RU" sz="1800"/>
        </a:p>
      </dgm:t>
    </dgm:pt>
    <dgm:pt modelId="{EE29D6B3-65FB-414D-B84C-4AAB3E57C24C}">
      <dgm:prSet phldrT="[Текст]" custT="1"/>
      <dgm:spPr/>
      <dgm:t>
        <a:bodyPr/>
        <a:lstStyle/>
        <a:p>
          <a:r>
            <a:rPr lang="ru-RU" sz="2400" dirty="0"/>
            <a:t>Интерактивное задание 2</a:t>
          </a:r>
        </a:p>
      </dgm:t>
    </dgm:pt>
    <dgm:pt modelId="{3F898DD8-6F59-482C-8EA5-21F7A3CD82F4}" type="parTrans" cxnId="{322AC043-2A32-4C8B-ADE3-2E23253144CD}">
      <dgm:prSet/>
      <dgm:spPr/>
      <dgm:t>
        <a:bodyPr/>
        <a:lstStyle/>
        <a:p>
          <a:endParaRPr lang="ru-RU" sz="3200"/>
        </a:p>
      </dgm:t>
    </dgm:pt>
    <dgm:pt modelId="{737DDAE9-DD5A-4F33-B5C7-1C943A8AF37E}" type="sibTrans" cxnId="{322AC043-2A32-4C8B-ADE3-2E23253144CD}">
      <dgm:prSet/>
      <dgm:spPr/>
      <dgm:t>
        <a:bodyPr/>
        <a:lstStyle/>
        <a:p>
          <a:endParaRPr lang="ru-RU" sz="3200"/>
        </a:p>
      </dgm:t>
    </dgm:pt>
    <dgm:pt modelId="{07F36B36-DEC7-409E-A15A-BC01B20EEB3A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Формирование у обучающихся умения определять признаки мошенничества с Пушкинской картой</a:t>
          </a:r>
          <a:endParaRPr lang="ru-RU" sz="2400" dirty="0"/>
        </a:p>
      </dgm:t>
    </dgm:pt>
    <dgm:pt modelId="{079D35F1-C505-4EE8-9791-C92D762E6C68}" type="parTrans" cxnId="{05196623-C813-41FC-A337-E1D83D7308C9}">
      <dgm:prSet/>
      <dgm:spPr/>
      <dgm:t>
        <a:bodyPr/>
        <a:lstStyle/>
        <a:p>
          <a:endParaRPr lang="ru-RU" sz="3200"/>
        </a:p>
      </dgm:t>
    </dgm:pt>
    <dgm:pt modelId="{275FFEB3-362D-447A-98D4-459E8C157E91}" type="sibTrans" cxnId="{05196623-C813-41FC-A337-E1D83D7308C9}">
      <dgm:prSet/>
      <dgm:spPr/>
      <dgm:t>
        <a:bodyPr/>
        <a:lstStyle/>
        <a:p>
          <a:endParaRPr lang="ru-RU" sz="3200"/>
        </a:p>
      </dgm:t>
    </dgm:pt>
    <dgm:pt modelId="{71237646-B7D3-446B-963B-23AD338479EF}">
      <dgm:prSet phldrT="[Текст]" custT="1"/>
      <dgm:spPr/>
      <dgm:t>
        <a:bodyPr/>
        <a:lstStyle/>
        <a:p>
          <a:r>
            <a:rPr lang="ru-RU" sz="2400" dirty="0"/>
            <a:t>Интерактивное задание 3</a:t>
          </a:r>
        </a:p>
      </dgm:t>
    </dgm:pt>
    <dgm:pt modelId="{420335FD-5406-449B-9539-62383B2FC09C}" type="parTrans" cxnId="{3FEAE346-E6F7-481D-8AE4-B1A9FDB9EA20}">
      <dgm:prSet/>
      <dgm:spPr/>
      <dgm:t>
        <a:bodyPr/>
        <a:lstStyle/>
        <a:p>
          <a:endParaRPr lang="ru-RU" sz="3200"/>
        </a:p>
      </dgm:t>
    </dgm:pt>
    <dgm:pt modelId="{8E8CAA44-9102-4103-83FA-6B6EFB20B8C3}" type="sibTrans" cxnId="{3FEAE346-E6F7-481D-8AE4-B1A9FDB9EA20}">
      <dgm:prSet/>
      <dgm:spPr/>
      <dgm:t>
        <a:bodyPr/>
        <a:lstStyle/>
        <a:p>
          <a:endParaRPr lang="ru-RU" sz="3200"/>
        </a:p>
      </dgm:t>
    </dgm:pt>
    <dgm:pt modelId="{60DD1EC6-3799-4CB3-B13B-5DC7F3E4D00E}">
      <dgm:prSet phldrT="[Текст]" custT="1"/>
      <dgm:spPr/>
      <dgm:t>
        <a:bodyPr/>
        <a:lstStyle/>
        <a:p>
          <a:r>
            <a:rPr lang="ru-RU" sz="2400" b="1" dirty="0"/>
            <a:t>Выпуск новой Пушкинской карты</a:t>
          </a:r>
          <a:endParaRPr lang="ru-RU" sz="2400" dirty="0"/>
        </a:p>
      </dgm:t>
    </dgm:pt>
    <dgm:pt modelId="{9F0DCF30-882C-4FF5-A916-4BE23B5CB059}" type="parTrans" cxnId="{23156B0D-E35F-436A-B6FB-C54AEA5D30D5}">
      <dgm:prSet/>
      <dgm:spPr/>
      <dgm:t>
        <a:bodyPr/>
        <a:lstStyle/>
        <a:p>
          <a:endParaRPr lang="ru-RU" sz="2000"/>
        </a:p>
      </dgm:t>
    </dgm:pt>
    <dgm:pt modelId="{8D5A7B8B-DECA-4FB2-8B1A-D0544BF1CFDC}" type="sibTrans" cxnId="{23156B0D-E35F-436A-B6FB-C54AEA5D30D5}">
      <dgm:prSet/>
      <dgm:spPr/>
      <dgm:t>
        <a:bodyPr/>
        <a:lstStyle/>
        <a:p>
          <a:endParaRPr lang="ru-RU" sz="2000"/>
        </a:p>
      </dgm:t>
    </dgm:pt>
    <dgm:pt modelId="{07F60637-698E-419A-8A52-8A9F7B9DE313}">
      <dgm:prSet phldrT="[Текст]" custT="1"/>
      <dgm:spPr/>
      <dgm:t>
        <a:bodyPr/>
        <a:lstStyle/>
        <a:p>
          <a:r>
            <a:rPr lang="ru-RU" sz="2400" b="1" dirty="0"/>
            <a:t>Выбор культурного мероприятия и покупка билета</a:t>
          </a:r>
          <a:endParaRPr lang="ru-RU" sz="2400" dirty="0"/>
        </a:p>
      </dgm:t>
    </dgm:pt>
    <dgm:pt modelId="{FD59AE07-2FD8-4379-B029-FE66F749A3ED}" type="parTrans" cxnId="{DE2CC945-BD3B-4475-A426-1B6A71B2131C}">
      <dgm:prSet/>
      <dgm:spPr/>
      <dgm:t>
        <a:bodyPr/>
        <a:lstStyle/>
        <a:p>
          <a:endParaRPr lang="ru-RU" sz="2000"/>
        </a:p>
      </dgm:t>
    </dgm:pt>
    <dgm:pt modelId="{166AD9B8-2BB1-4A3B-A04E-590C001C4E38}" type="sibTrans" cxnId="{DE2CC945-BD3B-4475-A426-1B6A71B2131C}">
      <dgm:prSet/>
      <dgm:spPr/>
      <dgm:t>
        <a:bodyPr/>
        <a:lstStyle/>
        <a:p>
          <a:endParaRPr lang="ru-RU" sz="2000"/>
        </a:p>
      </dgm:t>
    </dgm:pt>
    <dgm:pt modelId="{EFE577B2-9B28-40A7-9AFC-FFE48EFCED1F}">
      <dgm:prSet phldrT="[Текст]" custT="1"/>
      <dgm:spPr/>
      <dgm:t>
        <a:bodyPr/>
        <a:lstStyle/>
        <a:p>
          <a:r>
            <a:rPr lang="ru-RU" sz="2400" b="1" dirty="0"/>
            <a:t>Признаки мошенничества с Пушкинской картой</a:t>
          </a:r>
          <a:endParaRPr lang="ru-RU" sz="2400" dirty="0"/>
        </a:p>
      </dgm:t>
    </dgm:pt>
    <dgm:pt modelId="{1214F462-BDF6-443D-8BA7-F5B65BA69480}" type="parTrans" cxnId="{61FC6F8F-F6F0-4429-980E-3E3377484FB8}">
      <dgm:prSet/>
      <dgm:spPr/>
      <dgm:t>
        <a:bodyPr/>
        <a:lstStyle/>
        <a:p>
          <a:endParaRPr lang="ru-RU" sz="2000"/>
        </a:p>
      </dgm:t>
    </dgm:pt>
    <dgm:pt modelId="{5131785F-FB8F-42CF-9FA1-924668C4D007}" type="sibTrans" cxnId="{61FC6F8F-F6F0-4429-980E-3E3377484FB8}">
      <dgm:prSet/>
      <dgm:spPr/>
      <dgm:t>
        <a:bodyPr/>
        <a:lstStyle/>
        <a:p>
          <a:endParaRPr lang="ru-RU" sz="2000"/>
        </a:p>
      </dgm:t>
    </dgm:pt>
    <dgm:pt modelId="{58EFEA28-6E3B-4F0D-94D6-2E118DC112F5}" type="pres">
      <dgm:prSet presAssocID="{B05D9359-9C99-4958-83E2-E52E726EE2F4}" presName="linearFlow" presStyleCnt="0">
        <dgm:presLayoutVars>
          <dgm:dir/>
          <dgm:animLvl val="lvl"/>
          <dgm:resizeHandles val="exact"/>
        </dgm:presLayoutVars>
      </dgm:prSet>
      <dgm:spPr/>
    </dgm:pt>
    <dgm:pt modelId="{848AA86E-1F4D-475F-A806-6FFFE1FEFCA3}" type="pres">
      <dgm:prSet presAssocID="{ADEF2694-E84B-4C59-B056-4277361EB7A1}" presName="composite" presStyleCnt="0"/>
      <dgm:spPr/>
    </dgm:pt>
    <dgm:pt modelId="{A9CC5A86-A31F-4DA6-9CF8-CD9764825DC0}" type="pres">
      <dgm:prSet presAssocID="{ADEF2694-E84B-4C59-B056-4277361EB7A1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6C18582-AC97-41B8-8AB8-F783E9A66A1A}" type="pres">
      <dgm:prSet presAssocID="{ADEF2694-E84B-4C59-B056-4277361EB7A1}" presName="parSh" presStyleLbl="node1" presStyleIdx="0" presStyleCnt="3"/>
      <dgm:spPr/>
    </dgm:pt>
    <dgm:pt modelId="{0846A2F3-B837-4610-B6E3-FA3317B2D480}" type="pres">
      <dgm:prSet presAssocID="{ADEF2694-E84B-4C59-B056-4277361EB7A1}" presName="desTx" presStyleLbl="fgAcc1" presStyleIdx="0" presStyleCnt="3" custScaleX="108928" custScaleY="73415">
        <dgm:presLayoutVars>
          <dgm:bulletEnabled val="1"/>
        </dgm:presLayoutVars>
      </dgm:prSet>
      <dgm:spPr/>
    </dgm:pt>
    <dgm:pt modelId="{4E0324F3-5B49-4FA5-9006-56AC61299FCB}" type="pres">
      <dgm:prSet presAssocID="{43B391F3-80F5-4811-A6B2-F51F6DFBD6D7}" presName="sibTrans" presStyleLbl="sibTrans2D1" presStyleIdx="0" presStyleCnt="2"/>
      <dgm:spPr/>
    </dgm:pt>
    <dgm:pt modelId="{F7FF52F8-CD73-4291-9C35-5DE8A7F81690}" type="pres">
      <dgm:prSet presAssocID="{43B391F3-80F5-4811-A6B2-F51F6DFBD6D7}" presName="connTx" presStyleLbl="sibTrans2D1" presStyleIdx="0" presStyleCnt="2"/>
      <dgm:spPr/>
    </dgm:pt>
    <dgm:pt modelId="{9E0CE718-FE5E-4A46-9D12-27E68569F05B}" type="pres">
      <dgm:prSet presAssocID="{FD143EF0-DF76-4C6A-B0FB-51105F4DFE07}" presName="composite" presStyleCnt="0"/>
      <dgm:spPr/>
    </dgm:pt>
    <dgm:pt modelId="{24DFFA58-99B0-44B7-AA33-21DE35E3588D}" type="pres">
      <dgm:prSet presAssocID="{FD143EF0-DF76-4C6A-B0FB-51105F4DFE0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26BA15D-F522-4673-A693-D78F74CB077B}" type="pres">
      <dgm:prSet presAssocID="{FD143EF0-DF76-4C6A-B0FB-51105F4DFE07}" presName="parSh" presStyleLbl="node1" presStyleIdx="1" presStyleCnt="3" custScaleX="112232" custLinFactNeighborX="-709" custLinFactNeighborY="-962"/>
      <dgm:spPr/>
    </dgm:pt>
    <dgm:pt modelId="{2A32EE19-F74C-4958-84EA-32392507206A}" type="pres">
      <dgm:prSet presAssocID="{FD143EF0-DF76-4C6A-B0FB-51105F4DFE07}" presName="desTx" presStyleLbl="fgAcc1" presStyleIdx="1" presStyleCnt="3" custScaleX="130713" custScaleY="71123" custLinFactNeighborX="1417">
        <dgm:presLayoutVars>
          <dgm:bulletEnabled val="1"/>
        </dgm:presLayoutVars>
      </dgm:prSet>
      <dgm:spPr/>
    </dgm:pt>
    <dgm:pt modelId="{8B375755-8E4D-4ABA-9BB2-D1640A089C32}" type="pres">
      <dgm:prSet presAssocID="{41EAA305-59AA-45B6-84E7-799C4C1F27BE}" presName="sibTrans" presStyleLbl="sibTrans2D1" presStyleIdx="1" presStyleCnt="2"/>
      <dgm:spPr/>
    </dgm:pt>
    <dgm:pt modelId="{2877B93F-5FC7-4A83-ABD7-4ADBD410D408}" type="pres">
      <dgm:prSet presAssocID="{41EAA305-59AA-45B6-84E7-799C4C1F27BE}" presName="connTx" presStyleLbl="sibTrans2D1" presStyleIdx="1" presStyleCnt="2"/>
      <dgm:spPr/>
    </dgm:pt>
    <dgm:pt modelId="{AA59058C-2B9D-44B8-A435-7EE6AC3B023D}" type="pres">
      <dgm:prSet presAssocID="{07F36B36-DEC7-409E-A15A-BC01B20EEB3A}" presName="composite" presStyleCnt="0"/>
      <dgm:spPr/>
    </dgm:pt>
    <dgm:pt modelId="{3AD954F3-077B-4649-A5E3-E53773C84285}" type="pres">
      <dgm:prSet presAssocID="{07F36B36-DEC7-409E-A15A-BC01B20EEB3A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28BB9F2-6194-4814-A757-1D050DAD4AAD}" type="pres">
      <dgm:prSet presAssocID="{07F36B36-DEC7-409E-A15A-BC01B20EEB3A}" presName="parSh" presStyleLbl="node1" presStyleIdx="2" presStyleCnt="3" custScaleX="121596" custLinFactNeighborX="709" custLinFactNeighborY="-1758"/>
      <dgm:spPr/>
    </dgm:pt>
    <dgm:pt modelId="{93642455-F65E-4356-9513-E5278B6610EE}" type="pres">
      <dgm:prSet presAssocID="{07F36B36-DEC7-409E-A15A-BC01B20EEB3A}" presName="desTx" presStyleLbl="fgAcc1" presStyleIdx="2" presStyleCnt="3" custScaleX="121186" custScaleY="71807" custLinFactNeighborX="-3454" custLinFactNeighborY="613">
        <dgm:presLayoutVars>
          <dgm:bulletEnabled val="1"/>
        </dgm:presLayoutVars>
      </dgm:prSet>
      <dgm:spPr/>
    </dgm:pt>
  </dgm:ptLst>
  <dgm:cxnLst>
    <dgm:cxn modelId="{32724800-130D-47A0-9535-21C5A8C9AA22}" type="presOf" srcId="{71237646-B7D3-446B-963B-23AD338479EF}" destId="{93642455-F65E-4356-9513-E5278B6610EE}" srcOrd="0" destOrd="0" presId="urn:microsoft.com/office/officeart/2005/8/layout/process3"/>
    <dgm:cxn modelId="{23156B0D-E35F-436A-B6FB-C54AEA5D30D5}" srcId="{ADEF2694-E84B-4C59-B056-4277361EB7A1}" destId="{60DD1EC6-3799-4CB3-B13B-5DC7F3E4D00E}" srcOrd="1" destOrd="0" parTransId="{9F0DCF30-882C-4FF5-A916-4BE23B5CB059}" sibTransId="{8D5A7B8B-DECA-4FB2-8B1A-D0544BF1CFDC}"/>
    <dgm:cxn modelId="{61E7B81D-BC78-42EB-9029-55069231E931}" type="presOf" srcId="{B05D9359-9C99-4958-83E2-E52E726EE2F4}" destId="{58EFEA28-6E3B-4F0D-94D6-2E118DC112F5}" srcOrd="0" destOrd="0" presId="urn:microsoft.com/office/officeart/2005/8/layout/process3"/>
    <dgm:cxn modelId="{E0980921-C7A6-4246-B834-D22AA8904CC7}" type="presOf" srcId="{EFE577B2-9B28-40A7-9AFC-FFE48EFCED1F}" destId="{93642455-F65E-4356-9513-E5278B6610EE}" srcOrd="0" destOrd="1" presId="urn:microsoft.com/office/officeart/2005/8/layout/process3"/>
    <dgm:cxn modelId="{05196623-C813-41FC-A337-E1D83D7308C9}" srcId="{B05D9359-9C99-4958-83E2-E52E726EE2F4}" destId="{07F36B36-DEC7-409E-A15A-BC01B20EEB3A}" srcOrd="2" destOrd="0" parTransId="{079D35F1-C505-4EE8-9791-C92D762E6C68}" sibTransId="{275FFEB3-362D-447A-98D4-459E8C157E91}"/>
    <dgm:cxn modelId="{90BCCC24-E731-4600-8D4F-42AFD11FB474}" type="presOf" srcId="{41EAA305-59AA-45B6-84E7-799C4C1F27BE}" destId="{2877B93F-5FC7-4A83-ABD7-4ADBD410D408}" srcOrd="1" destOrd="0" presId="urn:microsoft.com/office/officeart/2005/8/layout/process3"/>
    <dgm:cxn modelId="{F1B2682A-B85F-4562-9D5E-11A92B6F21FC}" type="presOf" srcId="{07F36B36-DEC7-409E-A15A-BC01B20EEB3A}" destId="{3AD954F3-077B-4649-A5E3-E53773C84285}" srcOrd="0" destOrd="0" presId="urn:microsoft.com/office/officeart/2005/8/layout/process3"/>
    <dgm:cxn modelId="{E1D9BB2C-C33F-404A-9575-ACC72D14646D}" srcId="{B05D9359-9C99-4958-83E2-E52E726EE2F4}" destId="{ADEF2694-E84B-4C59-B056-4277361EB7A1}" srcOrd="0" destOrd="0" parTransId="{6F749540-8901-4E52-BCA5-FE582F844C33}" sibTransId="{43B391F3-80F5-4811-A6B2-F51F6DFBD6D7}"/>
    <dgm:cxn modelId="{72042935-EA45-48CF-9C4C-4E1B4D599D13}" type="presOf" srcId="{ADEF2694-E84B-4C59-B056-4277361EB7A1}" destId="{A9CC5A86-A31F-4DA6-9CF8-CD9764825DC0}" srcOrd="0" destOrd="0" presId="urn:microsoft.com/office/officeart/2005/8/layout/process3"/>
    <dgm:cxn modelId="{07727E36-070C-4247-BF3D-39D6563FD90F}" type="presOf" srcId="{43B391F3-80F5-4811-A6B2-F51F6DFBD6D7}" destId="{F7FF52F8-CD73-4291-9C35-5DE8A7F81690}" srcOrd="1" destOrd="0" presId="urn:microsoft.com/office/officeart/2005/8/layout/process3"/>
    <dgm:cxn modelId="{322AC043-2A32-4C8B-ADE3-2E23253144CD}" srcId="{FD143EF0-DF76-4C6A-B0FB-51105F4DFE07}" destId="{EE29D6B3-65FB-414D-B84C-4AAB3E57C24C}" srcOrd="0" destOrd="0" parTransId="{3F898DD8-6F59-482C-8EA5-21F7A3CD82F4}" sibTransId="{737DDAE9-DD5A-4F33-B5C7-1C943A8AF37E}"/>
    <dgm:cxn modelId="{DE2CC945-BD3B-4475-A426-1B6A71B2131C}" srcId="{FD143EF0-DF76-4C6A-B0FB-51105F4DFE07}" destId="{07F60637-698E-419A-8A52-8A9F7B9DE313}" srcOrd="1" destOrd="0" parTransId="{FD59AE07-2FD8-4379-B029-FE66F749A3ED}" sibTransId="{166AD9B8-2BB1-4A3B-A04E-590C001C4E38}"/>
    <dgm:cxn modelId="{3FEAE346-E6F7-481D-8AE4-B1A9FDB9EA20}" srcId="{07F36B36-DEC7-409E-A15A-BC01B20EEB3A}" destId="{71237646-B7D3-446B-963B-23AD338479EF}" srcOrd="0" destOrd="0" parTransId="{420335FD-5406-449B-9539-62383B2FC09C}" sibTransId="{8E8CAA44-9102-4103-83FA-6B6EFB20B8C3}"/>
    <dgm:cxn modelId="{2D62336D-DF67-49A8-BB2D-9FAA7241AAC3}" type="presOf" srcId="{60DD1EC6-3799-4CB3-B13B-5DC7F3E4D00E}" destId="{0846A2F3-B837-4610-B6E3-FA3317B2D480}" srcOrd="0" destOrd="1" presId="urn:microsoft.com/office/officeart/2005/8/layout/process3"/>
    <dgm:cxn modelId="{F259BA6E-FEEF-4CA0-9957-91C94F1D3301}" type="presOf" srcId="{EE29D6B3-65FB-414D-B84C-4AAB3E57C24C}" destId="{2A32EE19-F74C-4958-84EA-32392507206A}" srcOrd="0" destOrd="0" presId="urn:microsoft.com/office/officeart/2005/8/layout/process3"/>
    <dgm:cxn modelId="{20AD3B7C-E505-4FD6-AEFA-71FD657FF4C7}" type="presOf" srcId="{07F36B36-DEC7-409E-A15A-BC01B20EEB3A}" destId="{028BB9F2-6194-4814-A757-1D050DAD4AAD}" srcOrd="1" destOrd="0" presId="urn:microsoft.com/office/officeart/2005/8/layout/process3"/>
    <dgm:cxn modelId="{61FC6F8F-F6F0-4429-980E-3E3377484FB8}" srcId="{07F36B36-DEC7-409E-A15A-BC01B20EEB3A}" destId="{EFE577B2-9B28-40A7-9AFC-FFE48EFCED1F}" srcOrd="1" destOrd="0" parTransId="{1214F462-BDF6-443D-8BA7-F5B65BA69480}" sibTransId="{5131785F-FB8F-42CF-9FA1-924668C4D007}"/>
    <dgm:cxn modelId="{2DD05F90-6E3C-4609-8F20-F0DD7ED95845}" type="presOf" srcId="{43B391F3-80F5-4811-A6B2-F51F6DFBD6D7}" destId="{4E0324F3-5B49-4FA5-9006-56AC61299FCB}" srcOrd="0" destOrd="0" presId="urn:microsoft.com/office/officeart/2005/8/layout/process3"/>
    <dgm:cxn modelId="{41B11191-ED9D-4007-98B9-99A67BE32D34}" type="presOf" srcId="{41EAA305-59AA-45B6-84E7-799C4C1F27BE}" destId="{8B375755-8E4D-4ABA-9BB2-D1640A089C32}" srcOrd="0" destOrd="0" presId="urn:microsoft.com/office/officeart/2005/8/layout/process3"/>
    <dgm:cxn modelId="{DE42C0A7-96BD-41DD-84A5-846BB5213C38}" srcId="{B05D9359-9C99-4958-83E2-E52E726EE2F4}" destId="{FD143EF0-DF76-4C6A-B0FB-51105F4DFE07}" srcOrd="1" destOrd="0" parTransId="{0AAFF15E-03EC-4827-8990-34AD5F2E4483}" sibTransId="{41EAA305-59AA-45B6-84E7-799C4C1F27BE}"/>
    <dgm:cxn modelId="{12F954AE-7C74-4D34-9D73-88D96CFDEEAD}" srcId="{ADEF2694-E84B-4C59-B056-4277361EB7A1}" destId="{5D87F9FD-3919-4919-8209-D9EB4BC3A011}" srcOrd="0" destOrd="0" parTransId="{4D374142-2182-4FBE-BDD2-EA82304E8F1E}" sibTransId="{DE9AC7CE-C54C-43D0-9470-A6DE827DB5D3}"/>
    <dgm:cxn modelId="{2D039EBC-7058-43D5-AD00-15EE8BD2604A}" type="presOf" srcId="{ADEF2694-E84B-4C59-B056-4277361EB7A1}" destId="{16C18582-AC97-41B8-8AB8-F783E9A66A1A}" srcOrd="1" destOrd="0" presId="urn:microsoft.com/office/officeart/2005/8/layout/process3"/>
    <dgm:cxn modelId="{BD4291DE-2134-44CE-B2F9-C60C9BC20128}" type="presOf" srcId="{07F60637-698E-419A-8A52-8A9F7B9DE313}" destId="{2A32EE19-F74C-4958-84EA-32392507206A}" srcOrd="0" destOrd="1" presId="urn:microsoft.com/office/officeart/2005/8/layout/process3"/>
    <dgm:cxn modelId="{DC2416E0-65DE-40EE-B097-E714BC246254}" type="presOf" srcId="{FD143EF0-DF76-4C6A-B0FB-51105F4DFE07}" destId="{24DFFA58-99B0-44B7-AA33-21DE35E3588D}" srcOrd="0" destOrd="0" presId="urn:microsoft.com/office/officeart/2005/8/layout/process3"/>
    <dgm:cxn modelId="{23EB0EEC-92C3-4B7B-84F4-BEB1353F5E47}" type="presOf" srcId="{5D87F9FD-3919-4919-8209-D9EB4BC3A011}" destId="{0846A2F3-B837-4610-B6E3-FA3317B2D480}" srcOrd="0" destOrd="0" presId="urn:microsoft.com/office/officeart/2005/8/layout/process3"/>
    <dgm:cxn modelId="{1BEB62FE-944F-4D96-B0BE-BFCB517E0427}" type="presOf" srcId="{FD143EF0-DF76-4C6A-B0FB-51105F4DFE07}" destId="{826BA15D-F522-4673-A693-D78F74CB077B}" srcOrd="1" destOrd="0" presId="urn:microsoft.com/office/officeart/2005/8/layout/process3"/>
    <dgm:cxn modelId="{C9C5EB4F-A19A-4B59-9E03-58C89C858B46}" type="presParOf" srcId="{58EFEA28-6E3B-4F0D-94D6-2E118DC112F5}" destId="{848AA86E-1F4D-475F-A806-6FFFE1FEFCA3}" srcOrd="0" destOrd="0" presId="urn:microsoft.com/office/officeart/2005/8/layout/process3"/>
    <dgm:cxn modelId="{5999C3F9-9AE7-411C-B441-844F076E5F8C}" type="presParOf" srcId="{848AA86E-1F4D-475F-A806-6FFFE1FEFCA3}" destId="{A9CC5A86-A31F-4DA6-9CF8-CD9764825DC0}" srcOrd="0" destOrd="0" presId="urn:microsoft.com/office/officeart/2005/8/layout/process3"/>
    <dgm:cxn modelId="{4DAC4CB0-D300-4048-8292-D6CE61844338}" type="presParOf" srcId="{848AA86E-1F4D-475F-A806-6FFFE1FEFCA3}" destId="{16C18582-AC97-41B8-8AB8-F783E9A66A1A}" srcOrd="1" destOrd="0" presId="urn:microsoft.com/office/officeart/2005/8/layout/process3"/>
    <dgm:cxn modelId="{4D860478-8C9F-423B-BF18-C27D82C46002}" type="presParOf" srcId="{848AA86E-1F4D-475F-A806-6FFFE1FEFCA3}" destId="{0846A2F3-B837-4610-B6E3-FA3317B2D480}" srcOrd="2" destOrd="0" presId="urn:microsoft.com/office/officeart/2005/8/layout/process3"/>
    <dgm:cxn modelId="{27D1DBF9-872B-46ED-951A-B5887C76EFA9}" type="presParOf" srcId="{58EFEA28-6E3B-4F0D-94D6-2E118DC112F5}" destId="{4E0324F3-5B49-4FA5-9006-56AC61299FCB}" srcOrd="1" destOrd="0" presId="urn:microsoft.com/office/officeart/2005/8/layout/process3"/>
    <dgm:cxn modelId="{8ACC32E2-3E6A-45E0-8CE3-445E12B51E7C}" type="presParOf" srcId="{4E0324F3-5B49-4FA5-9006-56AC61299FCB}" destId="{F7FF52F8-CD73-4291-9C35-5DE8A7F81690}" srcOrd="0" destOrd="0" presId="urn:microsoft.com/office/officeart/2005/8/layout/process3"/>
    <dgm:cxn modelId="{20732DB0-F933-4A07-ABC5-D9F5A5F08FA9}" type="presParOf" srcId="{58EFEA28-6E3B-4F0D-94D6-2E118DC112F5}" destId="{9E0CE718-FE5E-4A46-9D12-27E68569F05B}" srcOrd="2" destOrd="0" presId="urn:microsoft.com/office/officeart/2005/8/layout/process3"/>
    <dgm:cxn modelId="{8796CAA6-DF59-4BE3-95DC-C9FFD35316C9}" type="presParOf" srcId="{9E0CE718-FE5E-4A46-9D12-27E68569F05B}" destId="{24DFFA58-99B0-44B7-AA33-21DE35E3588D}" srcOrd="0" destOrd="0" presId="urn:microsoft.com/office/officeart/2005/8/layout/process3"/>
    <dgm:cxn modelId="{BB1353CB-517F-4CDF-BCA5-03D79FBF7559}" type="presParOf" srcId="{9E0CE718-FE5E-4A46-9D12-27E68569F05B}" destId="{826BA15D-F522-4673-A693-D78F74CB077B}" srcOrd="1" destOrd="0" presId="urn:microsoft.com/office/officeart/2005/8/layout/process3"/>
    <dgm:cxn modelId="{F0509A48-7422-43C5-B56A-98BC794C78AA}" type="presParOf" srcId="{9E0CE718-FE5E-4A46-9D12-27E68569F05B}" destId="{2A32EE19-F74C-4958-84EA-32392507206A}" srcOrd="2" destOrd="0" presId="urn:microsoft.com/office/officeart/2005/8/layout/process3"/>
    <dgm:cxn modelId="{1831D548-6BD7-4C85-9BF4-F4DE52B89704}" type="presParOf" srcId="{58EFEA28-6E3B-4F0D-94D6-2E118DC112F5}" destId="{8B375755-8E4D-4ABA-9BB2-D1640A089C32}" srcOrd="3" destOrd="0" presId="urn:microsoft.com/office/officeart/2005/8/layout/process3"/>
    <dgm:cxn modelId="{F1AFB70C-6302-414E-816D-CBFE8262E294}" type="presParOf" srcId="{8B375755-8E4D-4ABA-9BB2-D1640A089C32}" destId="{2877B93F-5FC7-4A83-ABD7-4ADBD410D408}" srcOrd="0" destOrd="0" presId="urn:microsoft.com/office/officeart/2005/8/layout/process3"/>
    <dgm:cxn modelId="{29FFEF8F-BB55-46F5-9821-95FEF9715B75}" type="presParOf" srcId="{58EFEA28-6E3B-4F0D-94D6-2E118DC112F5}" destId="{AA59058C-2B9D-44B8-A435-7EE6AC3B023D}" srcOrd="4" destOrd="0" presId="urn:microsoft.com/office/officeart/2005/8/layout/process3"/>
    <dgm:cxn modelId="{B91D48C0-1DF3-4112-B337-2EF069CD65AC}" type="presParOf" srcId="{AA59058C-2B9D-44B8-A435-7EE6AC3B023D}" destId="{3AD954F3-077B-4649-A5E3-E53773C84285}" srcOrd="0" destOrd="0" presId="urn:microsoft.com/office/officeart/2005/8/layout/process3"/>
    <dgm:cxn modelId="{690935A1-3C92-4982-AE16-EA493CF321B2}" type="presParOf" srcId="{AA59058C-2B9D-44B8-A435-7EE6AC3B023D}" destId="{028BB9F2-6194-4814-A757-1D050DAD4AAD}" srcOrd="1" destOrd="0" presId="urn:microsoft.com/office/officeart/2005/8/layout/process3"/>
    <dgm:cxn modelId="{27E85F5D-6797-4ED7-A412-8B8C690C1C26}" type="presParOf" srcId="{AA59058C-2B9D-44B8-A435-7EE6AC3B023D}" destId="{93642455-F65E-4356-9513-E5278B6610E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5B22CB-F46A-4AD3-A79F-1A4D5F4EFD5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8FA7EE-96E9-4D65-905D-FDEF07F785F4}">
      <dgm:prSet phldrT="[Текст]" custT="1"/>
      <dgm:spPr/>
      <dgm:t>
        <a:bodyPr/>
        <a:lstStyle/>
        <a:p>
          <a:r>
            <a:rPr lang="ru-RU" sz="2800" b="1" dirty="0"/>
            <a:t>Структура  занятия</a:t>
          </a:r>
        </a:p>
      </dgm:t>
    </dgm:pt>
    <dgm:pt modelId="{595968F0-C307-4678-8232-758A7B3AF682}" type="parTrans" cxnId="{C57C70F9-FB4E-424B-969C-3B475A2F2A0F}">
      <dgm:prSet/>
      <dgm:spPr/>
      <dgm:t>
        <a:bodyPr/>
        <a:lstStyle/>
        <a:p>
          <a:endParaRPr lang="ru-RU" sz="2400" b="1"/>
        </a:p>
      </dgm:t>
    </dgm:pt>
    <dgm:pt modelId="{51BCFDCA-2B1C-4B73-8508-F94B9C0F2635}" type="sibTrans" cxnId="{C57C70F9-FB4E-424B-969C-3B475A2F2A0F}">
      <dgm:prSet/>
      <dgm:spPr/>
      <dgm:t>
        <a:bodyPr/>
        <a:lstStyle/>
        <a:p>
          <a:endParaRPr lang="ru-RU" sz="2400" b="1"/>
        </a:p>
      </dgm:t>
    </dgm:pt>
    <dgm:pt modelId="{0D0348B1-8FE2-409D-A74D-27D7DA49EAE1}">
      <dgm:prSet phldrT="[Текст]" custT="1"/>
      <dgm:spPr/>
      <dgm:t>
        <a:bodyPr/>
        <a:lstStyle/>
        <a:p>
          <a:r>
            <a:rPr lang="ru-RU" sz="2400" b="1" dirty="0"/>
            <a:t>Мотивационный этап</a:t>
          </a:r>
        </a:p>
      </dgm:t>
    </dgm:pt>
    <dgm:pt modelId="{C07F4116-FB8F-47C1-A694-FCAA9864005D}" type="parTrans" cxnId="{D63683A8-5301-4D6C-B4E2-9D0C07CB459B}">
      <dgm:prSet/>
      <dgm:spPr/>
      <dgm:t>
        <a:bodyPr/>
        <a:lstStyle/>
        <a:p>
          <a:endParaRPr lang="ru-RU" sz="2400" b="1"/>
        </a:p>
      </dgm:t>
    </dgm:pt>
    <dgm:pt modelId="{8058B820-8B45-460F-8472-F403C6813154}" type="sibTrans" cxnId="{D63683A8-5301-4D6C-B4E2-9D0C07CB459B}">
      <dgm:prSet/>
      <dgm:spPr/>
      <dgm:t>
        <a:bodyPr/>
        <a:lstStyle/>
        <a:p>
          <a:endParaRPr lang="ru-RU" sz="2400" b="1"/>
        </a:p>
      </dgm:t>
    </dgm:pt>
    <dgm:pt modelId="{426CA670-A63D-4B0A-A532-6A36F996D8CB}">
      <dgm:prSet phldrT="[Текст]" custT="1"/>
      <dgm:spPr/>
      <dgm:t>
        <a:bodyPr/>
        <a:lstStyle/>
        <a:p>
          <a:r>
            <a:rPr lang="ru-RU" sz="2400" b="1" dirty="0"/>
            <a:t>Основной этап</a:t>
          </a:r>
        </a:p>
      </dgm:t>
    </dgm:pt>
    <dgm:pt modelId="{6C416B98-5916-46E3-9147-BEAB5A94D243}" type="parTrans" cxnId="{9F4B691E-9875-407E-AFBE-DCA5D8BD6AE4}">
      <dgm:prSet/>
      <dgm:spPr/>
      <dgm:t>
        <a:bodyPr/>
        <a:lstStyle/>
        <a:p>
          <a:endParaRPr lang="ru-RU" sz="2400" b="1"/>
        </a:p>
      </dgm:t>
    </dgm:pt>
    <dgm:pt modelId="{A098DBB7-A5FA-4E28-A601-EA77777919FD}" type="sibTrans" cxnId="{9F4B691E-9875-407E-AFBE-DCA5D8BD6AE4}">
      <dgm:prSet/>
      <dgm:spPr/>
      <dgm:t>
        <a:bodyPr/>
        <a:lstStyle/>
        <a:p>
          <a:endParaRPr lang="ru-RU" sz="2400" b="1"/>
        </a:p>
      </dgm:t>
    </dgm:pt>
    <dgm:pt modelId="{1A0C4682-1100-43BE-8BD9-356BE97D03E7}">
      <dgm:prSet phldrT="[Текст]" custT="1"/>
      <dgm:spPr/>
      <dgm:t>
        <a:bodyPr/>
        <a:lstStyle/>
        <a:p>
          <a:r>
            <a:rPr lang="ru-RU" sz="2400" b="1" dirty="0">
              <a:latin typeface="Arial" pitchFamily="34" charset="0"/>
              <a:ea typeface="Calibri" pitchFamily="34" charset="0"/>
              <a:cs typeface="Arial" pitchFamily="34" charset="0"/>
            </a:rPr>
            <a:t>Формирующиеся ценности</a:t>
          </a:r>
          <a:endParaRPr lang="ru-RU" sz="2400" b="1" dirty="0"/>
        </a:p>
      </dgm:t>
    </dgm:pt>
    <dgm:pt modelId="{4E1252D6-90A7-4168-BB8F-24D33BE772CE}" type="parTrans" cxnId="{FA847BD4-D3AA-48D4-BA73-1096698ED8DD}">
      <dgm:prSet/>
      <dgm:spPr/>
      <dgm:t>
        <a:bodyPr/>
        <a:lstStyle/>
        <a:p>
          <a:endParaRPr lang="ru-RU" sz="2400" b="1"/>
        </a:p>
      </dgm:t>
    </dgm:pt>
    <dgm:pt modelId="{B6FA1E76-8D1D-490D-9957-8F89B0BFFC2A}" type="sibTrans" cxnId="{FA847BD4-D3AA-48D4-BA73-1096698ED8DD}">
      <dgm:prSet/>
      <dgm:spPr/>
      <dgm:t>
        <a:bodyPr/>
        <a:lstStyle/>
        <a:p>
          <a:endParaRPr lang="ru-RU" sz="2400" b="1"/>
        </a:p>
      </dgm:t>
    </dgm:pt>
    <dgm:pt modelId="{FD44B071-937A-4DBC-BBE4-FF958DBE013C}">
      <dgm:prSet phldrT="[Текст]" custT="1"/>
      <dgm:spPr/>
      <dgm:t>
        <a:bodyPr/>
        <a:lstStyle/>
        <a:p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Права и свободы человека</a:t>
          </a:r>
        </a:p>
      </dgm:t>
    </dgm:pt>
    <dgm:pt modelId="{C24D734D-7D49-4CCF-91D5-98818882ED44}" type="parTrans" cxnId="{3575A975-8415-40A3-A45D-7FD5EB4282B2}">
      <dgm:prSet/>
      <dgm:spPr/>
      <dgm:t>
        <a:bodyPr/>
        <a:lstStyle/>
        <a:p>
          <a:endParaRPr lang="ru-RU" sz="2400" b="1"/>
        </a:p>
      </dgm:t>
    </dgm:pt>
    <dgm:pt modelId="{1CF738FD-C50C-443F-8B9C-DB1D8F61D5CE}" type="sibTrans" cxnId="{3575A975-8415-40A3-A45D-7FD5EB4282B2}">
      <dgm:prSet/>
      <dgm:spPr/>
      <dgm:t>
        <a:bodyPr/>
        <a:lstStyle/>
        <a:p>
          <a:endParaRPr lang="ru-RU" sz="2400" b="1"/>
        </a:p>
      </dgm:t>
    </dgm:pt>
    <dgm:pt modelId="{E863F35A-59B1-45BA-8999-586A88D42A04}">
      <dgm:prSet phldrT="[Текст]" custT="1"/>
      <dgm:spPr/>
      <dgm:t>
        <a:bodyPr/>
        <a:lstStyle/>
        <a:p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Высокие нравственные идеалы</a:t>
          </a:r>
        </a:p>
      </dgm:t>
    </dgm:pt>
    <dgm:pt modelId="{8E8E92F2-1047-4AE0-9FB1-C719BDE3FCE4}" type="parTrans" cxnId="{339EA5CC-BA51-47BE-B506-AD38190B02F3}">
      <dgm:prSet/>
      <dgm:spPr/>
      <dgm:t>
        <a:bodyPr/>
        <a:lstStyle/>
        <a:p>
          <a:endParaRPr lang="ru-RU" sz="2400" b="1"/>
        </a:p>
      </dgm:t>
    </dgm:pt>
    <dgm:pt modelId="{94F45347-F20F-47FC-A209-D3FE7D973748}" type="sibTrans" cxnId="{339EA5CC-BA51-47BE-B506-AD38190B02F3}">
      <dgm:prSet/>
      <dgm:spPr/>
      <dgm:t>
        <a:bodyPr/>
        <a:lstStyle/>
        <a:p>
          <a:endParaRPr lang="ru-RU" sz="2400" b="1"/>
        </a:p>
      </dgm:t>
    </dgm:pt>
    <dgm:pt modelId="{73603E22-49BE-4E3D-B298-F02A68A33956}">
      <dgm:prSet phldrT="[Текст]" custT="1"/>
      <dgm:spPr/>
      <dgm:t>
        <a:bodyPr/>
        <a:lstStyle/>
        <a:p>
          <a:r>
            <a:rPr lang="ru-RU" sz="2400" b="1" dirty="0"/>
            <a:t>Заключительный этап</a:t>
          </a:r>
        </a:p>
      </dgm:t>
    </dgm:pt>
    <dgm:pt modelId="{9E86DCDB-6926-4743-8728-E1B14CAA77DE}" type="parTrans" cxnId="{203A8193-97EB-4266-B5FA-769C8DA1C19C}">
      <dgm:prSet/>
      <dgm:spPr/>
      <dgm:t>
        <a:bodyPr/>
        <a:lstStyle/>
        <a:p>
          <a:endParaRPr lang="ru-RU" sz="2400" b="1"/>
        </a:p>
      </dgm:t>
    </dgm:pt>
    <dgm:pt modelId="{DA087328-C820-4F57-ABAB-A14800A9A075}" type="sibTrans" cxnId="{203A8193-97EB-4266-B5FA-769C8DA1C19C}">
      <dgm:prSet/>
      <dgm:spPr/>
      <dgm:t>
        <a:bodyPr/>
        <a:lstStyle/>
        <a:p>
          <a:endParaRPr lang="ru-RU" sz="2400" b="1"/>
        </a:p>
      </dgm:t>
    </dgm:pt>
    <dgm:pt modelId="{C3878182-66D7-4008-9D95-B14ABEDF4ADF}">
      <dgm:prSet phldrT="[Текст]" custT="1"/>
      <dgm:spPr/>
      <dgm:t>
        <a:bodyPr/>
        <a:lstStyle/>
        <a:p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Приоритет духовного над материальным</a:t>
          </a:r>
        </a:p>
      </dgm:t>
    </dgm:pt>
    <dgm:pt modelId="{AF90D4AD-4542-44A2-A9E9-59F874D3134A}" type="parTrans" cxnId="{6585767D-811E-4A2B-AEE7-AA42DFA4FE1F}">
      <dgm:prSet/>
      <dgm:spPr/>
      <dgm:t>
        <a:bodyPr/>
        <a:lstStyle/>
        <a:p>
          <a:endParaRPr lang="ru-RU" sz="2400" b="1"/>
        </a:p>
      </dgm:t>
    </dgm:pt>
    <dgm:pt modelId="{2CA555F6-F5D1-425C-9358-0CEAB79CB3D9}" type="sibTrans" cxnId="{6585767D-811E-4A2B-AEE7-AA42DFA4FE1F}">
      <dgm:prSet/>
      <dgm:spPr/>
      <dgm:t>
        <a:bodyPr/>
        <a:lstStyle/>
        <a:p>
          <a:endParaRPr lang="ru-RU" sz="2400" b="1"/>
        </a:p>
      </dgm:t>
    </dgm:pt>
    <dgm:pt modelId="{499EE0A3-8C90-409A-9223-B842309E8204}" type="pres">
      <dgm:prSet presAssocID="{BF5B22CB-F46A-4AD3-A79F-1A4D5F4EFD5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AF4B820-9B58-4A83-8E82-31D3B1CC2600}" type="pres">
      <dgm:prSet presAssocID="{DC8FA7EE-96E9-4D65-905D-FDEF07F785F4}" presName="root" presStyleCnt="0"/>
      <dgm:spPr/>
    </dgm:pt>
    <dgm:pt modelId="{50C9C5B3-1096-49B3-B024-F7EAD2DB6649}" type="pres">
      <dgm:prSet presAssocID="{DC8FA7EE-96E9-4D65-905D-FDEF07F785F4}" presName="rootComposite" presStyleCnt="0"/>
      <dgm:spPr/>
    </dgm:pt>
    <dgm:pt modelId="{79E3A22A-B791-4F80-A571-451EEBCF46E0}" type="pres">
      <dgm:prSet presAssocID="{DC8FA7EE-96E9-4D65-905D-FDEF07F785F4}" presName="rootText" presStyleLbl="node1" presStyleIdx="0" presStyleCnt="2"/>
      <dgm:spPr/>
    </dgm:pt>
    <dgm:pt modelId="{77F05797-CC42-4E29-A496-C1F907C332F4}" type="pres">
      <dgm:prSet presAssocID="{DC8FA7EE-96E9-4D65-905D-FDEF07F785F4}" presName="rootConnector" presStyleLbl="node1" presStyleIdx="0" presStyleCnt="2"/>
      <dgm:spPr/>
    </dgm:pt>
    <dgm:pt modelId="{84299193-E080-49A6-BE17-57CE24FA7662}" type="pres">
      <dgm:prSet presAssocID="{DC8FA7EE-96E9-4D65-905D-FDEF07F785F4}" presName="childShape" presStyleCnt="0"/>
      <dgm:spPr/>
    </dgm:pt>
    <dgm:pt modelId="{6A99B798-A969-427D-AD90-B6738790CE69}" type="pres">
      <dgm:prSet presAssocID="{C07F4116-FB8F-47C1-A694-FCAA9864005D}" presName="Name13" presStyleLbl="parChTrans1D2" presStyleIdx="0" presStyleCnt="6"/>
      <dgm:spPr/>
    </dgm:pt>
    <dgm:pt modelId="{798A3186-AEE9-4DCA-9831-34BC2629DA0F}" type="pres">
      <dgm:prSet presAssocID="{0D0348B1-8FE2-409D-A74D-27D7DA49EAE1}" presName="childText" presStyleLbl="bgAcc1" presStyleIdx="0" presStyleCnt="6" custScaleX="124579">
        <dgm:presLayoutVars>
          <dgm:bulletEnabled val="1"/>
        </dgm:presLayoutVars>
      </dgm:prSet>
      <dgm:spPr/>
    </dgm:pt>
    <dgm:pt modelId="{760B0EA8-5A0A-4EBB-B282-916C8E0B6E8F}" type="pres">
      <dgm:prSet presAssocID="{6C416B98-5916-46E3-9147-BEAB5A94D243}" presName="Name13" presStyleLbl="parChTrans1D2" presStyleIdx="1" presStyleCnt="6"/>
      <dgm:spPr/>
    </dgm:pt>
    <dgm:pt modelId="{BF4791F0-9324-4622-BC15-3B5717ADF669}" type="pres">
      <dgm:prSet presAssocID="{426CA670-A63D-4B0A-A532-6A36F996D8CB}" presName="childText" presStyleLbl="bgAcc1" presStyleIdx="1" presStyleCnt="6" custScaleX="124789">
        <dgm:presLayoutVars>
          <dgm:bulletEnabled val="1"/>
        </dgm:presLayoutVars>
      </dgm:prSet>
      <dgm:spPr/>
    </dgm:pt>
    <dgm:pt modelId="{FF496248-4B70-45B1-8EDD-C28E1BFACF5F}" type="pres">
      <dgm:prSet presAssocID="{9E86DCDB-6926-4743-8728-E1B14CAA77DE}" presName="Name13" presStyleLbl="parChTrans1D2" presStyleIdx="2" presStyleCnt="6"/>
      <dgm:spPr/>
    </dgm:pt>
    <dgm:pt modelId="{A14EE43A-D830-4E16-8DC0-030C0B36DB41}" type="pres">
      <dgm:prSet presAssocID="{73603E22-49BE-4E3D-B298-F02A68A33956}" presName="childText" presStyleLbl="bgAcc1" presStyleIdx="2" presStyleCnt="6" custScaleX="127013">
        <dgm:presLayoutVars>
          <dgm:bulletEnabled val="1"/>
        </dgm:presLayoutVars>
      </dgm:prSet>
      <dgm:spPr/>
    </dgm:pt>
    <dgm:pt modelId="{FF3108C3-20A6-4F24-89D2-DD29B60EBF8D}" type="pres">
      <dgm:prSet presAssocID="{1A0C4682-1100-43BE-8BD9-356BE97D03E7}" presName="root" presStyleCnt="0"/>
      <dgm:spPr/>
    </dgm:pt>
    <dgm:pt modelId="{CC55B799-9750-4DE6-816A-3EDFD8B43AE7}" type="pres">
      <dgm:prSet presAssocID="{1A0C4682-1100-43BE-8BD9-356BE97D03E7}" presName="rootComposite" presStyleCnt="0"/>
      <dgm:spPr/>
    </dgm:pt>
    <dgm:pt modelId="{6C511DFB-9F18-4861-AFF9-FCD2B62DB1C3}" type="pres">
      <dgm:prSet presAssocID="{1A0C4682-1100-43BE-8BD9-356BE97D03E7}" presName="rootText" presStyleLbl="node1" presStyleIdx="1" presStyleCnt="2"/>
      <dgm:spPr/>
    </dgm:pt>
    <dgm:pt modelId="{216C0BCA-ED6B-42EC-BD8E-341360454CD1}" type="pres">
      <dgm:prSet presAssocID="{1A0C4682-1100-43BE-8BD9-356BE97D03E7}" presName="rootConnector" presStyleLbl="node1" presStyleIdx="1" presStyleCnt="2"/>
      <dgm:spPr/>
    </dgm:pt>
    <dgm:pt modelId="{E39C182F-DE53-4A77-9813-09E4EDA32041}" type="pres">
      <dgm:prSet presAssocID="{1A0C4682-1100-43BE-8BD9-356BE97D03E7}" presName="childShape" presStyleCnt="0"/>
      <dgm:spPr/>
    </dgm:pt>
    <dgm:pt modelId="{28D70273-4591-4FA5-8A25-440E2ED8BEE5}" type="pres">
      <dgm:prSet presAssocID="{C24D734D-7D49-4CCF-91D5-98818882ED44}" presName="Name13" presStyleLbl="parChTrans1D2" presStyleIdx="3" presStyleCnt="6"/>
      <dgm:spPr/>
    </dgm:pt>
    <dgm:pt modelId="{7FB48F4E-5F10-48EF-BCDF-E591450A3537}" type="pres">
      <dgm:prSet presAssocID="{FD44B071-937A-4DBC-BBE4-FF958DBE013C}" presName="childText" presStyleLbl="bgAcc1" presStyleIdx="3" presStyleCnt="6" custScaleX="117700">
        <dgm:presLayoutVars>
          <dgm:bulletEnabled val="1"/>
        </dgm:presLayoutVars>
      </dgm:prSet>
      <dgm:spPr/>
    </dgm:pt>
    <dgm:pt modelId="{350DEDBF-05E5-4677-9AD7-43B8BB007D51}" type="pres">
      <dgm:prSet presAssocID="{8E8E92F2-1047-4AE0-9FB1-C719BDE3FCE4}" presName="Name13" presStyleLbl="parChTrans1D2" presStyleIdx="4" presStyleCnt="6"/>
      <dgm:spPr/>
    </dgm:pt>
    <dgm:pt modelId="{A4ABE72A-74EC-400E-B5A9-80D9623D3259}" type="pres">
      <dgm:prSet presAssocID="{E863F35A-59B1-45BA-8999-586A88D42A04}" presName="childText" presStyleLbl="bgAcc1" presStyleIdx="4" presStyleCnt="6" custScaleX="117700">
        <dgm:presLayoutVars>
          <dgm:bulletEnabled val="1"/>
        </dgm:presLayoutVars>
      </dgm:prSet>
      <dgm:spPr/>
    </dgm:pt>
    <dgm:pt modelId="{567276B2-1AA4-4157-BBF3-8B79AFBE09B7}" type="pres">
      <dgm:prSet presAssocID="{AF90D4AD-4542-44A2-A9E9-59F874D3134A}" presName="Name13" presStyleLbl="parChTrans1D2" presStyleIdx="5" presStyleCnt="6"/>
      <dgm:spPr/>
    </dgm:pt>
    <dgm:pt modelId="{14795D6C-2319-4452-8609-E6B9D07FB3C2}" type="pres">
      <dgm:prSet presAssocID="{C3878182-66D7-4008-9D95-B14ABEDF4ADF}" presName="childText" presStyleLbl="bgAcc1" presStyleIdx="5" presStyleCnt="6" custScaleX="117282">
        <dgm:presLayoutVars>
          <dgm:bulletEnabled val="1"/>
        </dgm:presLayoutVars>
      </dgm:prSet>
      <dgm:spPr/>
    </dgm:pt>
  </dgm:ptLst>
  <dgm:cxnLst>
    <dgm:cxn modelId="{071A420C-36E4-4AEE-9407-7E245C93D629}" type="presOf" srcId="{C24D734D-7D49-4CCF-91D5-98818882ED44}" destId="{28D70273-4591-4FA5-8A25-440E2ED8BEE5}" srcOrd="0" destOrd="0" presId="urn:microsoft.com/office/officeart/2005/8/layout/hierarchy3"/>
    <dgm:cxn modelId="{A91CD215-D4B6-4A98-BDA1-7C3770B6B5D3}" type="presOf" srcId="{0D0348B1-8FE2-409D-A74D-27D7DA49EAE1}" destId="{798A3186-AEE9-4DCA-9831-34BC2629DA0F}" srcOrd="0" destOrd="0" presId="urn:microsoft.com/office/officeart/2005/8/layout/hierarchy3"/>
    <dgm:cxn modelId="{B3F9421A-18B2-4CF4-9624-52D109752FDB}" type="presOf" srcId="{AF90D4AD-4542-44A2-A9E9-59F874D3134A}" destId="{567276B2-1AA4-4157-BBF3-8B79AFBE09B7}" srcOrd="0" destOrd="0" presId="urn:microsoft.com/office/officeart/2005/8/layout/hierarchy3"/>
    <dgm:cxn modelId="{9F4B691E-9875-407E-AFBE-DCA5D8BD6AE4}" srcId="{DC8FA7EE-96E9-4D65-905D-FDEF07F785F4}" destId="{426CA670-A63D-4B0A-A532-6A36F996D8CB}" srcOrd="1" destOrd="0" parTransId="{6C416B98-5916-46E3-9147-BEAB5A94D243}" sibTransId="{A098DBB7-A5FA-4E28-A601-EA77777919FD}"/>
    <dgm:cxn modelId="{5DD3233D-42D4-44EF-9EC0-F537990D9B2F}" type="presOf" srcId="{9E86DCDB-6926-4743-8728-E1B14CAA77DE}" destId="{FF496248-4B70-45B1-8EDD-C28E1BFACF5F}" srcOrd="0" destOrd="0" presId="urn:microsoft.com/office/officeart/2005/8/layout/hierarchy3"/>
    <dgm:cxn modelId="{01327160-48B7-4756-90BF-1BC9F7D122B2}" type="presOf" srcId="{73603E22-49BE-4E3D-B298-F02A68A33956}" destId="{A14EE43A-D830-4E16-8DC0-030C0B36DB41}" srcOrd="0" destOrd="0" presId="urn:microsoft.com/office/officeart/2005/8/layout/hierarchy3"/>
    <dgm:cxn modelId="{88D78E68-87D5-4028-8EA1-A8FF33A731FD}" type="presOf" srcId="{DC8FA7EE-96E9-4D65-905D-FDEF07F785F4}" destId="{79E3A22A-B791-4F80-A571-451EEBCF46E0}" srcOrd="0" destOrd="0" presId="urn:microsoft.com/office/officeart/2005/8/layout/hierarchy3"/>
    <dgm:cxn modelId="{13E30652-8E2E-45DC-B10D-D6B897F465BB}" type="presOf" srcId="{6C416B98-5916-46E3-9147-BEAB5A94D243}" destId="{760B0EA8-5A0A-4EBB-B282-916C8E0B6E8F}" srcOrd="0" destOrd="0" presId="urn:microsoft.com/office/officeart/2005/8/layout/hierarchy3"/>
    <dgm:cxn modelId="{24306F55-65C5-4FB8-BA5F-1ED182134341}" type="presOf" srcId="{1A0C4682-1100-43BE-8BD9-356BE97D03E7}" destId="{6C511DFB-9F18-4861-AFF9-FCD2B62DB1C3}" srcOrd="0" destOrd="0" presId="urn:microsoft.com/office/officeart/2005/8/layout/hierarchy3"/>
    <dgm:cxn modelId="{3575A975-8415-40A3-A45D-7FD5EB4282B2}" srcId="{1A0C4682-1100-43BE-8BD9-356BE97D03E7}" destId="{FD44B071-937A-4DBC-BBE4-FF958DBE013C}" srcOrd="0" destOrd="0" parTransId="{C24D734D-7D49-4CCF-91D5-98818882ED44}" sibTransId="{1CF738FD-C50C-443F-8B9C-DB1D8F61D5CE}"/>
    <dgm:cxn modelId="{6F45D059-3A0A-4019-9EE5-0C962225E2A5}" type="presOf" srcId="{1A0C4682-1100-43BE-8BD9-356BE97D03E7}" destId="{216C0BCA-ED6B-42EC-BD8E-341360454CD1}" srcOrd="1" destOrd="0" presId="urn:microsoft.com/office/officeart/2005/8/layout/hierarchy3"/>
    <dgm:cxn modelId="{6585767D-811E-4A2B-AEE7-AA42DFA4FE1F}" srcId="{1A0C4682-1100-43BE-8BD9-356BE97D03E7}" destId="{C3878182-66D7-4008-9D95-B14ABEDF4ADF}" srcOrd="2" destOrd="0" parTransId="{AF90D4AD-4542-44A2-A9E9-59F874D3134A}" sibTransId="{2CA555F6-F5D1-425C-9358-0CEAB79CB3D9}"/>
    <dgm:cxn modelId="{7C214687-FED2-47C2-B01D-A01EFB5F92E2}" type="presOf" srcId="{BF5B22CB-F46A-4AD3-A79F-1A4D5F4EFD5C}" destId="{499EE0A3-8C90-409A-9223-B842309E8204}" srcOrd="0" destOrd="0" presId="urn:microsoft.com/office/officeart/2005/8/layout/hierarchy3"/>
    <dgm:cxn modelId="{203A8193-97EB-4266-B5FA-769C8DA1C19C}" srcId="{DC8FA7EE-96E9-4D65-905D-FDEF07F785F4}" destId="{73603E22-49BE-4E3D-B298-F02A68A33956}" srcOrd="2" destOrd="0" parTransId="{9E86DCDB-6926-4743-8728-E1B14CAA77DE}" sibTransId="{DA087328-C820-4F57-ABAB-A14800A9A075}"/>
    <dgm:cxn modelId="{9E82809A-182D-45F5-A8C2-FD31341AC1A1}" type="presOf" srcId="{E863F35A-59B1-45BA-8999-586A88D42A04}" destId="{A4ABE72A-74EC-400E-B5A9-80D9623D3259}" srcOrd="0" destOrd="0" presId="urn:microsoft.com/office/officeart/2005/8/layout/hierarchy3"/>
    <dgm:cxn modelId="{D63683A8-5301-4D6C-B4E2-9D0C07CB459B}" srcId="{DC8FA7EE-96E9-4D65-905D-FDEF07F785F4}" destId="{0D0348B1-8FE2-409D-A74D-27D7DA49EAE1}" srcOrd="0" destOrd="0" parTransId="{C07F4116-FB8F-47C1-A694-FCAA9864005D}" sibTransId="{8058B820-8B45-460F-8472-F403C6813154}"/>
    <dgm:cxn modelId="{23E480B0-C9D1-4134-8FF9-7FAA978BD047}" type="presOf" srcId="{C07F4116-FB8F-47C1-A694-FCAA9864005D}" destId="{6A99B798-A969-427D-AD90-B6738790CE69}" srcOrd="0" destOrd="0" presId="urn:microsoft.com/office/officeart/2005/8/layout/hierarchy3"/>
    <dgm:cxn modelId="{B1676AB3-E37A-422E-B6E1-F9A161816D49}" type="presOf" srcId="{DC8FA7EE-96E9-4D65-905D-FDEF07F785F4}" destId="{77F05797-CC42-4E29-A496-C1F907C332F4}" srcOrd="1" destOrd="0" presId="urn:microsoft.com/office/officeart/2005/8/layout/hierarchy3"/>
    <dgm:cxn modelId="{CBCC6CCB-BF5C-4F7B-844C-6DDE3319066B}" type="presOf" srcId="{426CA670-A63D-4B0A-A532-6A36F996D8CB}" destId="{BF4791F0-9324-4622-BC15-3B5717ADF669}" srcOrd="0" destOrd="0" presId="urn:microsoft.com/office/officeart/2005/8/layout/hierarchy3"/>
    <dgm:cxn modelId="{339EA5CC-BA51-47BE-B506-AD38190B02F3}" srcId="{1A0C4682-1100-43BE-8BD9-356BE97D03E7}" destId="{E863F35A-59B1-45BA-8999-586A88D42A04}" srcOrd="1" destOrd="0" parTransId="{8E8E92F2-1047-4AE0-9FB1-C719BDE3FCE4}" sibTransId="{94F45347-F20F-47FC-A209-D3FE7D973748}"/>
    <dgm:cxn modelId="{FA847BD4-D3AA-48D4-BA73-1096698ED8DD}" srcId="{BF5B22CB-F46A-4AD3-A79F-1A4D5F4EFD5C}" destId="{1A0C4682-1100-43BE-8BD9-356BE97D03E7}" srcOrd="1" destOrd="0" parTransId="{4E1252D6-90A7-4168-BB8F-24D33BE772CE}" sibTransId="{B6FA1E76-8D1D-490D-9957-8F89B0BFFC2A}"/>
    <dgm:cxn modelId="{A7401DDF-7C63-4CC1-B346-10DBEFADA42F}" type="presOf" srcId="{FD44B071-937A-4DBC-BBE4-FF958DBE013C}" destId="{7FB48F4E-5F10-48EF-BCDF-E591450A3537}" srcOrd="0" destOrd="0" presId="urn:microsoft.com/office/officeart/2005/8/layout/hierarchy3"/>
    <dgm:cxn modelId="{8EB26BE2-8A66-4CCC-9F23-F7BAE10DD2DD}" type="presOf" srcId="{8E8E92F2-1047-4AE0-9FB1-C719BDE3FCE4}" destId="{350DEDBF-05E5-4677-9AD7-43B8BB007D51}" srcOrd="0" destOrd="0" presId="urn:microsoft.com/office/officeart/2005/8/layout/hierarchy3"/>
    <dgm:cxn modelId="{F164CBF7-2C71-4E0A-B308-549E3BF03174}" type="presOf" srcId="{C3878182-66D7-4008-9D95-B14ABEDF4ADF}" destId="{14795D6C-2319-4452-8609-E6B9D07FB3C2}" srcOrd="0" destOrd="0" presId="urn:microsoft.com/office/officeart/2005/8/layout/hierarchy3"/>
    <dgm:cxn modelId="{C57C70F9-FB4E-424B-969C-3B475A2F2A0F}" srcId="{BF5B22CB-F46A-4AD3-A79F-1A4D5F4EFD5C}" destId="{DC8FA7EE-96E9-4D65-905D-FDEF07F785F4}" srcOrd="0" destOrd="0" parTransId="{595968F0-C307-4678-8232-758A7B3AF682}" sibTransId="{51BCFDCA-2B1C-4B73-8508-F94B9C0F2635}"/>
    <dgm:cxn modelId="{3323C248-F00A-4555-841E-7E68C6BAD6E8}" type="presParOf" srcId="{499EE0A3-8C90-409A-9223-B842309E8204}" destId="{4AF4B820-9B58-4A83-8E82-31D3B1CC2600}" srcOrd="0" destOrd="0" presId="urn:microsoft.com/office/officeart/2005/8/layout/hierarchy3"/>
    <dgm:cxn modelId="{21872DE7-C62C-46D0-8DB6-B630583F85F7}" type="presParOf" srcId="{4AF4B820-9B58-4A83-8E82-31D3B1CC2600}" destId="{50C9C5B3-1096-49B3-B024-F7EAD2DB6649}" srcOrd="0" destOrd="0" presId="urn:microsoft.com/office/officeart/2005/8/layout/hierarchy3"/>
    <dgm:cxn modelId="{CC825303-5D7D-43C9-A595-D7DF8EFA42BA}" type="presParOf" srcId="{50C9C5B3-1096-49B3-B024-F7EAD2DB6649}" destId="{79E3A22A-B791-4F80-A571-451EEBCF46E0}" srcOrd="0" destOrd="0" presId="urn:microsoft.com/office/officeart/2005/8/layout/hierarchy3"/>
    <dgm:cxn modelId="{5BE88FB4-50AA-4190-8C54-B24921DA1F0B}" type="presParOf" srcId="{50C9C5B3-1096-49B3-B024-F7EAD2DB6649}" destId="{77F05797-CC42-4E29-A496-C1F907C332F4}" srcOrd="1" destOrd="0" presId="urn:microsoft.com/office/officeart/2005/8/layout/hierarchy3"/>
    <dgm:cxn modelId="{AD4012C4-735E-4201-9768-8227E107C8DB}" type="presParOf" srcId="{4AF4B820-9B58-4A83-8E82-31D3B1CC2600}" destId="{84299193-E080-49A6-BE17-57CE24FA7662}" srcOrd="1" destOrd="0" presId="urn:microsoft.com/office/officeart/2005/8/layout/hierarchy3"/>
    <dgm:cxn modelId="{1B4BF554-CDAA-4BF7-AA0F-F959D179A2C7}" type="presParOf" srcId="{84299193-E080-49A6-BE17-57CE24FA7662}" destId="{6A99B798-A969-427D-AD90-B6738790CE69}" srcOrd="0" destOrd="0" presId="urn:microsoft.com/office/officeart/2005/8/layout/hierarchy3"/>
    <dgm:cxn modelId="{5E8C5AA1-9C5D-4673-9A57-CF5A4DAC4D18}" type="presParOf" srcId="{84299193-E080-49A6-BE17-57CE24FA7662}" destId="{798A3186-AEE9-4DCA-9831-34BC2629DA0F}" srcOrd="1" destOrd="0" presId="urn:microsoft.com/office/officeart/2005/8/layout/hierarchy3"/>
    <dgm:cxn modelId="{DEF8F593-F5DF-446B-A998-73990671A48A}" type="presParOf" srcId="{84299193-E080-49A6-BE17-57CE24FA7662}" destId="{760B0EA8-5A0A-4EBB-B282-916C8E0B6E8F}" srcOrd="2" destOrd="0" presId="urn:microsoft.com/office/officeart/2005/8/layout/hierarchy3"/>
    <dgm:cxn modelId="{CC6962EE-640A-470F-A281-3CCF58FE71C0}" type="presParOf" srcId="{84299193-E080-49A6-BE17-57CE24FA7662}" destId="{BF4791F0-9324-4622-BC15-3B5717ADF669}" srcOrd="3" destOrd="0" presId="urn:microsoft.com/office/officeart/2005/8/layout/hierarchy3"/>
    <dgm:cxn modelId="{2338C525-C7E7-4F83-A2EC-131F79AE1EC6}" type="presParOf" srcId="{84299193-E080-49A6-BE17-57CE24FA7662}" destId="{FF496248-4B70-45B1-8EDD-C28E1BFACF5F}" srcOrd="4" destOrd="0" presId="urn:microsoft.com/office/officeart/2005/8/layout/hierarchy3"/>
    <dgm:cxn modelId="{6CA25F47-91CC-4292-95B0-8AB537E96EEA}" type="presParOf" srcId="{84299193-E080-49A6-BE17-57CE24FA7662}" destId="{A14EE43A-D830-4E16-8DC0-030C0B36DB41}" srcOrd="5" destOrd="0" presId="urn:microsoft.com/office/officeart/2005/8/layout/hierarchy3"/>
    <dgm:cxn modelId="{489A58F6-99E0-4EE5-879C-FEABA364D64E}" type="presParOf" srcId="{499EE0A3-8C90-409A-9223-B842309E8204}" destId="{FF3108C3-20A6-4F24-89D2-DD29B60EBF8D}" srcOrd="1" destOrd="0" presId="urn:microsoft.com/office/officeart/2005/8/layout/hierarchy3"/>
    <dgm:cxn modelId="{3DDE6A9B-B9B5-4908-BFE4-FD8C78C24B79}" type="presParOf" srcId="{FF3108C3-20A6-4F24-89D2-DD29B60EBF8D}" destId="{CC55B799-9750-4DE6-816A-3EDFD8B43AE7}" srcOrd="0" destOrd="0" presId="urn:microsoft.com/office/officeart/2005/8/layout/hierarchy3"/>
    <dgm:cxn modelId="{A0109134-ABE2-47FB-A7F0-ABD9075AE243}" type="presParOf" srcId="{CC55B799-9750-4DE6-816A-3EDFD8B43AE7}" destId="{6C511DFB-9F18-4861-AFF9-FCD2B62DB1C3}" srcOrd="0" destOrd="0" presId="urn:microsoft.com/office/officeart/2005/8/layout/hierarchy3"/>
    <dgm:cxn modelId="{9E92B235-5C71-4BE4-9724-1034CDA18BC8}" type="presParOf" srcId="{CC55B799-9750-4DE6-816A-3EDFD8B43AE7}" destId="{216C0BCA-ED6B-42EC-BD8E-341360454CD1}" srcOrd="1" destOrd="0" presId="urn:microsoft.com/office/officeart/2005/8/layout/hierarchy3"/>
    <dgm:cxn modelId="{AB6900ED-87BC-4F73-9F8F-2AA60F4C6A1C}" type="presParOf" srcId="{FF3108C3-20A6-4F24-89D2-DD29B60EBF8D}" destId="{E39C182F-DE53-4A77-9813-09E4EDA32041}" srcOrd="1" destOrd="0" presId="urn:microsoft.com/office/officeart/2005/8/layout/hierarchy3"/>
    <dgm:cxn modelId="{4AB39D5C-D94F-4ED8-BFE5-3B031F6E8798}" type="presParOf" srcId="{E39C182F-DE53-4A77-9813-09E4EDA32041}" destId="{28D70273-4591-4FA5-8A25-440E2ED8BEE5}" srcOrd="0" destOrd="0" presId="urn:microsoft.com/office/officeart/2005/8/layout/hierarchy3"/>
    <dgm:cxn modelId="{45186EDD-A167-418C-A8C6-2AB5D31BB15A}" type="presParOf" srcId="{E39C182F-DE53-4A77-9813-09E4EDA32041}" destId="{7FB48F4E-5F10-48EF-BCDF-E591450A3537}" srcOrd="1" destOrd="0" presId="urn:microsoft.com/office/officeart/2005/8/layout/hierarchy3"/>
    <dgm:cxn modelId="{8CA5913F-2499-4B79-BFEB-6A9211D1C3C6}" type="presParOf" srcId="{E39C182F-DE53-4A77-9813-09E4EDA32041}" destId="{350DEDBF-05E5-4677-9AD7-43B8BB007D51}" srcOrd="2" destOrd="0" presId="urn:microsoft.com/office/officeart/2005/8/layout/hierarchy3"/>
    <dgm:cxn modelId="{6A140274-7C1C-40E2-AAEA-3CAC060F4954}" type="presParOf" srcId="{E39C182F-DE53-4A77-9813-09E4EDA32041}" destId="{A4ABE72A-74EC-400E-B5A9-80D9623D3259}" srcOrd="3" destOrd="0" presId="urn:microsoft.com/office/officeart/2005/8/layout/hierarchy3"/>
    <dgm:cxn modelId="{04D2D2AB-BE8D-4F6E-B516-8E9AAA87C247}" type="presParOf" srcId="{E39C182F-DE53-4A77-9813-09E4EDA32041}" destId="{567276B2-1AA4-4157-BBF3-8B79AFBE09B7}" srcOrd="4" destOrd="0" presId="urn:microsoft.com/office/officeart/2005/8/layout/hierarchy3"/>
    <dgm:cxn modelId="{6599FC6B-7888-4004-9E8D-F0FD22082B90}" type="presParOf" srcId="{E39C182F-DE53-4A77-9813-09E4EDA32041}" destId="{14795D6C-2319-4452-8609-E6B9D07FB3C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18582-AC97-41B8-8AB8-F783E9A66A1A}">
      <dsp:nvSpPr>
        <dsp:cNvPr id="0" name=""/>
        <dsp:cNvSpPr/>
      </dsp:nvSpPr>
      <dsp:spPr>
        <a:xfrm>
          <a:off x="93" y="18478"/>
          <a:ext cx="3334938" cy="2332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Обучение подростков действиям по выпуску новой Пушкинской карты</a:t>
          </a:r>
          <a:endParaRPr lang="ru-RU" sz="2400" kern="1200" dirty="0"/>
        </a:p>
      </dsp:txBody>
      <dsp:txXfrm>
        <a:off x="93" y="18478"/>
        <a:ext cx="3334938" cy="1333975"/>
      </dsp:txXfrm>
    </dsp:sp>
    <dsp:sp modelId="{0846A2F3-B837-4610-B6E3-FA3317B2D480}">
      <dsp:nvSpPr>
        <dsp:cNvPr id="0" name=""/>
        <dsp:cNvSpPr/>
      </dsp:nvSpPr>
      <dsp:spPr>
        <a:xfrm>
          <a:off x="534281" y="1765903"/>
          <a:ext cx="3632681" cy="228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Интерактивное задание 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kern="1200" dirty="0"/>
            <a:t>Выпуск новой Пушкинской карты</a:t>
          </a:r>
          <a:endParaRPr lang="ru-RU" sz="2400" kern="1200" dirty="0"/>
        </a:p>
      </dsp:txBody>
      <dsp:txXfrm>
        <a:off x="601162" y="1832784"/>
        <a:ext cx="3498919" cy="2149738"/>
      </dsp:txXfrm>
    </dsp:sp>
    <dsp:sp modelId="{4E0324F3-5B49-4FA5-9006-56AC61299FCB}">
      <dsp:nvSpPr>
        <dsp:cNvPr id="0" name=""/>
        <dsp:cNvSpPr/>
      </dsp:nvSpPr>
      <dsp:spPr>
        <a:xfrm rot="21597208">
          <a:off x="3871902" y="268061"/>
          <a:ext cx="1138167" cy="830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3871902" y="434223"/>
        <a:ext cx="889076" cy="498181"/>
      </dsp:txXfrm>
    </dsp:sp>
    <dsp:sp modelId="{826BA15D-F522-4673-A693-D78F74CB077B}">
      <dsp:nvSpPr>
        <dsp:cNvPr id="0" name=""/>
        <dsp:cNvSpPr/>
      </dsp:nvSpPr>
      <dsp:spPr>
        <a:xfrm>
          <a:off x="5482516" y="13859"/>
          <a:ext cx="3742867" cy="2332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Обучение действиям по выбору культурного мероприятия и покупке билета с помощью Пушкинской карты</a:t>
          </a:r>
          <a:endParaRPr lang="ru-RU" sz="2400" kern="1200" dirty="0"/>
        </a:p>
      </dsp:txBody>
      <dsp:txXfrm>
        <a:off x="5482516" y="13859"/>
        <a:ext cx="3742867" cy="1333975"/>
      </dsp:txXfrm>
    </dsp:sp>
    <dsp:sp modelId="{2A32EE19-F74C-4958-84EA-32392507206A}">
      <dsp:nvSpPr>
        <dsp:cNvPr id="0" name=""/>
        <dsp:cNvSpPr/>
      </dsp:nvSpPr>
      <dsp:spPr>
        <a:xfrm>
          <a:off x="5928312" y="1819371"/>
          <a:ext cx="4359197" cy="2212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Интерактивное задание 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kern="1200" dirty="0"/>
            <a:t>Выбор культурного мероприятия и покупка билета</a:t>
          </a:r>
          <a:endParaRPr lang="ru-RU" sz="2400" kern="1200" dirty="0"/>
        </a:p>
      </dsp:txBody>
      <dsp:txXfrm>
        <a:off x="5993105" y="1884164"/>
        <a:ext cx="4229611" cy="2082623"/>
      </dsp:txXfrm>
    </dsp:sp>
    <dsp:sp modelId="{8B375755-8E4D-4ABA-9BB2-D1640A089C32}">
      <dsp:nvSpPr>
        <dsp:cNvPr id="0" name=""/>
        <dsp:cNvSpPr/>
      </dsp:nvSpPr>
      <dsp:spPr>
        <a:xfrm rot="21592409">
          <a:off x="9819810" y="258859"/>
          <a:ext cx="1260190" cy="830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9819810" y="425195"/>
        <a:ext cx="1011099" cy="498181"/>
      </dsp:txXfrm>
    </dsp:sp>
    <dsp:sp modelId="{028BB9F2-6194-4814-A757-1D050DAD4AAD}">
      <dsp:nvSpPr>
        <dsp:cNvPr id="0" name=""/>
        <dsp:cNvSpPr/>
      </dsp:nvSpPr>
      <dsp:spPr>
        <a:xfrm>
          <a:off x="11603096" y="0"/>
          <a:ext cx="4055151" cy="2332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Формирование у обучающихся умения определять признаки мошенничества с Пушкинской картой</a:t>
          </a:r>
          <a:endParaRPr lang="ru-RU" sz="2400" kern="1200" dirty="0"/>
        </a:p>
      </dsp:txBody>
      <dsp:txXfrm>
        <a:off x="11603096" y="0"/>
        <a:ext cx="4055151" cy="1333975"/>
      </dsp:txXfrm>
    </dsp:sp>
    <dsp:sp modelId="{93642455-F65E-4356-9513-E5278B6610EE}">
      <dsp:nvSpPr>
        <dsp:cNvPr id="0" name=""/>
        <dsp:cNvSpPr/>
      </dsp:nvSpPr>
      <dsp:spPr>
        <a:xfrm>
          <a:off x="12154159" y="1822481"/>
          <a:ext cx="4041478" cy="22334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Интерактивное задание 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kern="1200" dirty="0"/>
            <a:t>Признаки мошенничества с Пушкинской картой</a:t>
          </a:r>
          <a:endParaRPr lang="ru-RU" sz="2400" kern="1200" dirty="0"/>
        </a:p>
      </dsp:txBody>
      <dsp:txXfrm>
        <a:off x="12219576" y="1887898"/>
        <a:ext cx="3910644" cy="2102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3A22A-B791-4F80-A571-451EEBCF46E0}">
      <dsp:nvSpPr>
        <dsp:cNvPr id="0" name=""/>
        <dsp:cNvSpPr/>
      </dsp:nvSpPr>
      <dsp:spPr>
        <a:xfrm>
          <a:off x="3472252" y="3969"/>
          <a:ext cx="3069036" cy="15345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Структура  занятия</a:t>
          </a:r>
        </a:p>
      </dsp:txBody>
      <dsp:txXfrm>
        <a:off x="3517196" y="48913"/>
        <a:ext cx="2979148" cy="1444630"/>
      </dsp:txXfrm>
    </dsp:sp>
    <dsp:sp modelId="{6A99B798-A969-427D-AD90-B6738790CE69}">
      <dsp:nvSpPr>
        <dsp:cNvPr id="0" name=""/>
        <dsp:cNvSpPr/>
      </dsp:nvSpPr>
      <dsp:spPr>
        <a:xfrm>
          <a:off x="3779156" y="1538487"/>
          <a:ext cx="306903" cy="1150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0888"/>
              </a:lnTo>
              <a:lnTo>
                <a:pt x="306903" y="11508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A3186-AEE9-4DCA-9831-34BC2629DA0F}">
      <dsp:nvSpPr>
        <dsp:cNvPr id="0" name=""/>
        <dsp:cNvSpPr/>
      </dsp:nvSpPr>
      <dsp:spPr>
        <a:xfrm>
          <a:off x="4086059" y="1922117"/>
          <a:ext cx="3058700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Мотивационный этап</a:t>
          </a:r>
        </a:p>
      </dsp:txBody>
      <dsp:txXfrm>
        <a:off x="4131003" y="1967061"/>
        <a:ext cx="2968812" cy="1444630"/>
      </dsp:txXfrm>
    </dsp:sp>
    <dsp:sp modelId="{760B0EA8-5A0A-4EBB-B282-916C8E0B6E8F}">
      <dsp:nvSpPr>
        <dsp:cNvPr id="0" name=""/>
        <dsp:cNvSpPr/>
      </dsp:nvSpPr>
      <dsp:spPr>
        <a:xfrm>
          <a:off x="3779156" y="1538487"/>
          <a:ext cx="306903" cy="3069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036"/>
              </a:lnTo>
              <a:lnTo>
                <a:pt x="306903" y="30690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4791F0-9324-4622-BC15-3B5717ADF669}">
      <dsp:nvSpPr>
        <dsp:cNvPr id="0" name=""/>
        <dsp:cNvSpPr/>
      </dsp:nvSpPr>
      <dsp:spPr>
        <a:xfrm>
          <a:off x="4086059" y="3840265"/>
          <a:ext cx="3063856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Основной этап</a:t>
          </a:r>
        </a:p>
      </dsp:txBody>
      <dsp:txXfrm>
        <a:off x="4131003" y="3885209"/>
        <a:ext cx="2973968" cy="1444630"/>
      </dsp:txXfrm>
    </dsp:sp>
    <dsp:sp modelId="{FF496248-4B70-45B1-8EDD-C28E1BFACF5F}">
      <dsp:nvSpPr>
        <dsp:cNvPr id="0" name=""/>
        <dsp:cNvSpPr/>
      </dsp:nvSpPr>
      <dsp:spPr>
        <a:xfrm>
          <a:off x="3779156" y="1538487"/>
          <a:ext cx="306903" cy="4987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184"/>
              </a:lnTo>
              <a:lnTo>
                <a:pt x="306903" y="4987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4EE43A-D830-4E16-8DC0-030C0B36DB41}">
      <dsp:nvSpPr>
        <dsp:cNvPr id="0" name=""/>
        <dsp:cNvSpPr/>
      </dsp:nvSpPr>
      <dsp:spPr>
        <a:xfrm>
          <a:off x="4086059" y="5758413"/>
          <a:ext cx="3118460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Заключительный этап</a:t>
          </a:r>
        </a:p>
      </dsp:txBody>
      <dsp:txXfrm>
        <a:off x="4131003" y="5803357"/>
        <a:ext cx="3028572" cy="1444630"/>
      </dsp:txXfrm>
    </dsp:sp>
    <dsp:sp modelId="{6C511DFB-9F18-4861-AFF9-FCD2B62DB1C3}">
      <dsp:nvSpPr>
        <dsp:cNvPr id="0" name=""/>
        <dsp:cNvSpPr/>
      </dsp:nvSpPr>
      <dsp:spPr>
        <a:xfrm>
          <a:off x="7357972" y="3969"/>
          <a:ext cx="3069036" cy="15345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itchFamily="34" charset="0"/>
              <a:ea typeface="Calibri" pitchFamily="34" charset="0"/>
              <a:cs typeface="Arial" pitchFamily="34" charset="0"/>
            </a:rPr>
            <a:t>Формирующиеся ценности</a:t>
          </a:r>
          <a:endParaRPr lang="ru-RU" sz="2400" b="1" kern="1200" dirty="0"/>
        </a:p>
      </dsp:txBody>
      <dsp:txXfrm>
        <a:off x="7402916" y="48913"/>
        <a:ext cx="2979148" cy="1444630"/>
      </dsp:txXfrm>
    </dsp:sp>
    <dsp:sp modelId="{28D70273-4591-4FA5-8A25-440E2ED8BEE5}">
      <dsp:nvSpPr>
        <dsp:cNvPr id="0" name=""/>
        <dsp:cNvSpPr/>
      </dsp:nvSpPr>
      <dsp:spPr>
        <a:xfrm>
          <a:off x="7664875" y="1538487"/>
          <a:ext cx="306903" cy="1150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0888"/>
              </a:lnTo>
              <a:lnTo>
                <a:pt x="306903" y="11508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B48F4E-5F10-48EF-BCDF-E591450A3537}">
      <dsp:nvSpPr>
        <dsp:cNvPr id="0" name=""/>
        <dsp:cNvSpPr/>
      </dsp:nvSpPr>
      <dsp:spPr>
        <a:xfrm>
          <a:off x="7971779" y="1922117"/>
          <a:ext cx="2889805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Права и свободы человека</a:t>
          </a:r>
        </a:p>
      </dsp:txBody>
      <dsp:txXfrm>
        <a:off x="8016723" y="1967061"/>
        <a:ext cx="2799917" cy="1444630"/>
      </dsp:txXfrm>
    </dsp:sp>
    <dsp:sp modelId="{350DEDBF-05E5-4677-9AD7-43B8BB007D51}">
      <dsp:nvSpPr>
        <dsp:cNvPr id="0" name=""/>
        <dsp:cNvSpPr/>
      </dsp:nvSpPr>
      <dsp:spPr>
        <a:xfrm>
          <a:off x="7664875" y="1538487"/>
          <a:ext cx="306903" cy="3069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036"/>
              </a:lnTo>
              <a:lnTo>
                <a:pt x="306903" y="30690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BE72A-74EC-400E-B5A9-80D9623D3259}">
      <dsp:nvSpPr>
        <dsp:cNvPr id="0" name=""/>
        <dsp:cNvSpPr/>
      </dsp:nvSpPr>
      <dsp:spPr>
        <a:xfrm>
          <a:off x="7971779" y="3840265"/>
          <a:ext cx="2889805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Высокие нравственные идеалы</a:t>
          </a:r>
        </a:p>
      </dsp:txBody>
      <dsp:txXfrm>
        <a:off x="8016723" y="3885209"/>
        <a:ext cx="2799917" cy="1444630"/>
      </dsp:txXfrm>
    </dsp:sp>
    <dsp:sp modelId="{567276B2-1AA4-4157-BBF3-8B79AFBE09B7}">
      <dsp:nvSpPr>
        <dsp:cNvPr id="0" name=""/>
        <dsp:cNvSpPr/>
      </dsp:nvSpPr>
      <dsp:spPr>
        <a:xfrm>
          <a:off x="7664875" y="1538487"/>
          <a:ext cx="306903" cy="4987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184"/>
              </a:lnTo>
              <a:lnTo>
                <a:pt x="306903" y="4987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95D6C-2319-4452-8609-E6B9D07FB3C2}">
      <dsp:nvSpPr>
        <dsp:cNvPr id="0" name=""/>
        <dsp:cNvSpPr/>
      </dsp:nvSpPr>
      <dsp:spPr>
        <a:xfrm>
          <a:off x="7971779" y="5758413"/>
          <a:ext cx="2879542" cy="1534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222A35">
                  <a:hueOff val="0"/>
                  <a:satOff val="0"/>
                  <a:lumOff val="0"/>
                  <a:alphaOff val="0"/>
                </a:srgbClr>
              </a:solidFill>
              <a:latin typeface="Muller Regular"/>
              <a:ea typeface="+mn-ea"/>
              <a:cs typeface="+mn-cs"/>
            </a:rPr>
            <a:t>Приоритет духовного над материальным</a:t>
          </a:r>
        </a:p>
      </dsp:txBody>
      <dsp:txXfrm>
        <a:off x="8016723" y="5803357"/>
        <a:ext cx="2789654" cy="1444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7FF2F-D4D4-47FC-8E8A-EC60243A2369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689B2-C2C2-4531-A9D7-97ABB54A85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4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9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6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9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931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4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8288000" cy="102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2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29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28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JXkS/U7Lomj6xH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5949" y="4476025"/>
            <a:ext cx="108492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</a:rPr>
              <a:t>О ПРОВЕДЕНИИ ИНТЕРАКТИВНОГО УЧЕБНОГО ЗАНЯТИЯ 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  <a:p>
            <a:pPr algn="ctr"/>
            <a:r>
              <a:rPr lang="ru-RU" sz="4800" b="1" dirty="0">
                <a:solidFill>
                  <a:schemeClr val="bg1"/>
                </a:solidFill>
              </a:rPr>
              <a:t>«ПУШКИН ПОМОГАЕТ»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849362B-BB4C-FBF8-14B5-CFDB6DC4BB75}"/>
              </a:ext>
            </a:extLst>
          </p:cNvPr>
          <p:cNvSpPr/>
          <p:nvPr/>
        </p:nvSpPr>
        <p:spPr>
          <a:xfrm>
            <a:off x="2467628" y="2340062"/>
            <a:ext cx="9870510" cy="1315233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 организационно-методического обеспечения</a:t>
            </a:r>
          </a:p>
          <a:p>
            <a:pPr algn="ctr"/>
            <a:r>
              <a:rPr lang="ru-RU" dirty="0"/>
              <a:t>Отдел методического обеспечения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34" y="2013266"/>
            <a:ext cx="3112549" cy="63769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19892" y="3230056"/>
            <a:ext cx="374100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Интерактивное задание 3.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/>
              <a:t>«Признаки мошенничества с Пушкинской картой»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9246" y="4620612"/>
            <a:ext cx="7856215" cy="301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195222" y="3089189"/>
            <a:ext cx="3546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8-9 классы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34" y="2013266"/>
            <a:ext cx="3112549" cy="63769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19892" y="3230056"/>
            <a:ext cx="374100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Интерактивное задание 3.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/>
              <a:t>«Признаки мошенничества с Пушкинской картой»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62984" y="3089189"/>
            <a:ext cx="7142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10-11 классы, СПО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9264" y="4301397"/>
            <a:ext cx="8436612" cy="292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259" y="2477230"/>
            <a:ext cx="8415390" cy="354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428" y="6127107"/>
            <a:ext cx="8361107" cy="159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97447" y="2792628"/>
            <a:ext cx="1729958" cy="556054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7459" y="2776153"/>
            <a:ext cx="1705244" cy="1721706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38076" y="3344563"/>
            <a:ext cx="1647578" cy="313038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38108" y="4423720"/>
            <a:ext cx="3583470" cy="308918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42227" y="4712045"/>
            <a:ext cx="1231568" cy="308918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50937" y="2907100"/>
            <a:ext cx="7217129" cy="40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670" y="3148266"/>
            <a:ext cx="12315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</a:rPr>
              <a:t>ИНТЕРАКТИВНОЕ УЧЕБНОЕ ЗАНЯТИЕ 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  <a:p>
            <a:pPr algn="ctr"/>
            <a:r>
              <a:rPr lang="ru-RU" sz="4800" b="1" dirty="0">
                <a:solidFill>
                  <a:schemeClr val="bg1"/>
                </a:solidFill>
              </a:rPr>
              <a:t>«ПУШКИН ПОМОГАЕТ» </a:t>
            </a:r>
          </a:p>
          <a:p>
            <a:pPr algn="ctr"/>
            <a:br>
              <a:rPr lang="ru-RU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  <a:hlinkClick r:id="rId2"/>
              </a:rPr>
              <a:t>https://cloud.mail.ru/public/JXkS/U7Lomj6xH</a:t>
            </a:r>
            <a:br>
              <a:rPr lang="ru-RU" sz="4800" b="1" dirty="0">
                <a:solidFill>
                  <a:schemeClr val="bg1"/>
                </a:solidFill>
              </a:rPr>
            </a:br>
            <a:r>
              <a:rPr lang="ru-RU" sz="4800" b="1" dirty="0">
                <a:solidFill>
                  <a:schemeClr val="bg1"/>
                </a:solidFill>
              </a:rPr>
              <a:t>(ссылка на материалы занятия)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47787600"/>
              </p:ext>
            </p:extLst>
          </p:nvPr>
        </p:nvGraphicFramePr>
        <p:xfrm>
          <a:off x="1013253" y="3410467"/>
          <a:ext cx="16310920" cy="4067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53816" y="988540"/>
            <a:ext cx="4090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Цель занятия: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70450662"/>
              </p:ext>
            </p:extLst>
          </p:nvPr>
        </p:nvGraphicFramePr>
        <p:xfrm>
          <a:off x="1112108" y="1650764"/>
          <a:ext cx="14333837" cy="7296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26280"/>
          <a:stretch>
            <a:fillRect/>
          </a:stretch>
        </p:blipFill>
        <p:spPr bwMode="auto">
          <a:xfrm>
            <a:off x="778757" y="2236573"/>
            <a:ext cx="9205211" cy="394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765" y="6227807"/>
            <a:ext cx="9260067" cy="237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28470" y="3387083"/>
            <a:ext cx="7659262" cy="427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50324" y="2286000"/>
            <a:ext cx="1865871" cy="296562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91416" y="3822357"/>
            <a:ext cx="1865871" cy="296562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55028" y="3208638"/>
            <a:ext cx="1128584" cy="275967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19351" y="4703806"/>
            <a:ext cx="3031525" cy="263610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4087" y="1931044"/>
            <a:ext cx="7316787" cy="672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82810" y="2162431"/>
            <a:ext cx="1556952" cy="766119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306962" y="3859428"/>
            <a:ext cx="1120345" cy="317156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45708" y="2207740"/>
            <a:ext cx="1252151" cy="967946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311080" y="4349577"/>
            <a:ext cx="1091515" cy="284206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16843" y="5523470"/>
            <a:ext cx="1692876" cy="308919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5088" y="1531638"/>
            <a:ext cx="7525891" cy="422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46453" y="5574227"/>
            <a:ext cx="7429444" cy="416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2208476" y="6577914"/>
            <a:ext cx="1668162" cy="304799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72465" y="1898823"/>
            <a:ext cx="1437503" cy="317156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929" y="2263148"/>
            <a:ext cx="3113903" cy="649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215" y="2253193"/>
            <a:ext cx="3112549" cy="650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6704" y="2231912"/>
            <a:ext cx="3102595" cy="6518388"/>
          </a:xfrm>
          <a:prstGeom prst="rect">
            <a:avLst/>
          </a:prstGeom>
          <a:noFill/>
          <a:ln>
            <a:noFill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919892" y="3353167"/>
            <a:ext cx="37410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Интерактивное задание 1.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«Выпуск новой Пушкинской карты»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155" y="2550726"/>
            <a:ext cx="9616443" cy="24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 t="5458"/>
          <a:stretch>
            <a:fillRect/>
          </a:stretch>
        </p:blipFill>
        <p:spPr bwMode="auto">
          <a:xfrm>
            <a:off x="840259" y="4732637"/>
            <a:ext cx="9559725" cy="182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85101" y="2570204"/>
            <a:ext cx="1804088" cy="939115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80486" y="2553729"/>
            <a:ext cx="1771136" cy="1931774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52487" y="3196280"/>
            <a:ext cx="2240692" cy="300681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93677" y="4683210"/>
            <a:ext cx="2240692" cy="300681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38767" y="5016844"/>
            <a:ext cx="2631989" cy="259492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6997" y="5324263"/>
            <a:ext cx="6567979" cy="368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80694" y="1705663"/>
            <a:ext cx="6518172" cy="363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919892" y="3230056"/>
            <a:ext cx="374100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Интерактивное задание 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/>
              <a:t>«Выбор культурного мероприятия и покупка билета»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262" y="2248045"/>
            <a:ext cx="3297900" cy="6512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353" y="2272759"/>
            <a:ext cx="3334971" cy="648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515" y="2248045"/>
            <a:ext cx="3223761" cy="6488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970" y="2212162"/>
            <a:ext cx="8173337" cy="663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23306" y="2261287"/>
            <a:ext cx="1643451" cy="778477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13891" y="2257169"/>
            <a:ext cx="1556952" cy="1351004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62141" y="2751439"/>
            <a:ext cx="2450756" cy="313038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15688" y="4053016"/>
            <a:ext cx="3781166" cy="345990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49967" y="5140412"/>
            <a:ext cx="1285103" cy="284207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32161" y="4897396"/>
            <a:ext cx="2467233" cy="255373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515" y="1552617"/>
            <a:ext cx="6363944" cy="356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23870" y="3938373"/>
            <a:ext cx="6398023" cy="358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57149" y="6664455"/>
            <a:ext cx="5243183" cy="294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вигаторы детсва">
      <a:dk1>
        <a:srgbClr val="222A35"/>
      </a:dk1>
      <a:lt1>
        <a:sysClr val="window" lastClr="FFFFFF"/>
      </a:lt1>
      <a:dk2>
        <a:srgbClr val="44546A"/>
      </a:dk2>
      <a:lt2>
        <a:srgbClr val="E7E6E6"/>
      </a:lt2>
      <a:accent1>
        <a:srgbClr val="FFB01F"/>
      </a:accent1>
      <a:accent2>
        <a:srgbClr val="FFB01F"/>
      </a:accent2>
      <a:accent3>
        <a:srgbClr val="7C3C9D"/>
      </a:accent3>
      <a:accent4>
        <a:srgbClr val="DF128D"/>
      </a:accent4>
      <a:accent5>
        <a:srgbClr val="4472C4"/>
      </a:accent5>
      <a:accent6>
        <a:srgbClr val="70AD47"/>
      </a:accent6>
      <a:hlink>
        <a:srgbClr val="F2F2F2"/>
      </a:hlink>
      <a:folHlink>
        <a:srgbClr val="222A35"/>
      </a:folHlink>
    </a:clrScheme>
    <a:fontScheme name="Навигаторы детства">
      <a:majorFont>
        <a:latin typeface="Muller Bold"/>
        <a:ea typeface=""/>
        <a:cs typeface=""/>
      </a:majorFont>
      <a:minorFont>
        <a:latin typeface="Muller Regula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172</Words>
  <Application>Microsoft Office PowerPoint</Application>
  <PresentationFormat>Произвольный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Muller Regular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Ростовская</dc:creator>
  <cp:lastModifiedBy>Мария Клевцова</cp:lastModifiedBy>
  <cp:revision>15</cp:revision>
  <dcterms:created xsi:type="dcterms:W3CDTF">2023-11-23T10:40:24Z</dcterms:created>
  <dcterms:modified xsi:type="dcterms:W3CDTF">2024-05-07T16:56:59Z</dcterms:modified>
</cp:coreProperties>
</file>